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5"/>
    <p:sldMasterId id="2147483663" r:id="rId6"/>
    <p:sldMasterId id="214748366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</p:sldIdLst>
  <p:sldSz cy="7232650" cx="128587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3">
          <p15:clr>
            <a:srgbClr val="A4A3A4"/>
          </p15:clr>
        </p15:guide>
        <p15:guide id="2" pos="4050">
          <p15:clr>
            <a:srgbClr val="A4A3A4"/>
          </p15:clr>
        </p15:guide>
        <p15:guide id="3" pos="512">
          <p15:clr>
            <a:srgbClr val="A4A3A4"/>
          </p15:clr>
        </p15:guide>
        <p15:guide id="4" orient="horz" pos="4183">
          <p15:clr>
            <a:srgbClr val="A4A3A4"/>
          </p15:clr>
        </p15:guide>
        <p15:guide id="5" pos="75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C8F8C9-62A6-4F2D-8253-A98DE17B0867}">
  <a:tblStyle styleId="{01C8F8C9-62A6-4F2D-8253-A98DE17B086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3" orient="horz"/>
        <p:guide pos="4050"/>
        <p:guide pos="512"/>
        <p:guide pos="4183" orient="horz"/>
        <p:guide pos="75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9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ungheondoh.netlify.app/blog/attn" TargetMode="External"/><Relationship Id="rId3" Type="http://schemas.openxmlformats.org/officeDocument/2006/relationships/hyperlink" Target="https://developpaper.com/transformer-in-nlp/" TargetMode="External"/><Relationship Id="rId4" Type="http://schemas.openxmlformats.org/officeDocument/2006/relationships/hyperlink" Target="https://hong-yp-ml-records.tistory.com/63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&lt;&lt;대본&gt;&gt;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안녕하세요 Neural ~ 를 논문 발표를 맡게된 A반 3조입니다.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저희는 팀장 박주영, 팀원 강민영, 김세진, 박가연, 이성민, 조혁준학우로 구성되어 있습니다.</a:t>
            </a:r>
            <a:endParaRPr/>
          </a:p>
        </p:txBody>
      </p:sp>
      <p:sp>
        <p:nvSpPr>
          <p:cNvPr id="103" name="Google Shape;103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68dd1e366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e68dd1e36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&lt;&lt;대본&gt;&gt;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Decoder는 전달받은 Context vector를 자신의 첫 hidden state 입력 값으로 사용합니다.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이 hidden state와 첫 시작 토큰 &lt;sos&gt;를 시작으로 다음 time step에 나올 target word를 예측합니다.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그리고 이 예측된 단어를 다음 time step의 입력으로 들어가 마지막을 의미하는 토큰을 만나기 전까지 계속 위 과정이 진행됩니다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한마디로 디코더는 번역 sequence를 출력합니다.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이러한 디코더의 과정에 대한 수식을 표시하면 다음과 같습니다.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highlight>
                  <a:srgbClr val="D3D3D3"/>
                </a:highlight>
              </a:rPr>
              <a:t>[효과 있음]</a:t>
            </a:r>
            <a:r>
              <a:rPr lang="zh-CN" sz="1200"/>
              <a:t> 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첫 번째 수식에서 알수 있듯이 디코더는 결국 조건부 확률 모델입니다.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이 식에서 c는 인코더에서 생성한 context vector로 디코더에 첫번째 히든으로 사용해 결국 디코더에서 흐르는 hidden state를 의미합니다. 그래서 이 식은 결국 이전까지 생성한 문장(y1~yt-1)과 디코더의 hidden state를 조건으로 이번에 생성할 출력할 단어의 분포를 softmax 함수를 통해 확률을 구하게 됩니다.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두번째 식은 i번째 target word로 yi가 등장할 조건부 확률에 대한 수식으로, 모델이 확률 계산하는 식입니다. 이는 g 비선형 함수에 이전 출력 결과와 현재 hidden state, 현재 context vector를 입력으로 넣는 수식으로 표현할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한마디로, 디코더에서는 이전 output sentence의 상태 정보를 모두 포함하고 있는 s_i를 입력으로 받음으로써 output sentence의 문맥을 반영하고,  input sentence에 대한 context vector c_i를 통해 input sentence의 문맥을 반영하는 것입니다. 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35" name="Google Shape;335;ge68dd1e366_0_83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794b48880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e794b4888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&lt;&lt;대본&gt;&gt;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Decoder는 전달받은 Context vector를 자신의 첫 hidden state 입력 값으로 사용합니다.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이 hidden state와 첫 시작 토큰 &lt;sos&gt;를 시작으로 다음 time step에 나올 target word를 예측합니다.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그리고 이 예측된 단어를 다음 time step의 입력으로 들어가 마지막을 의미하는 토큰을 만나기 전까지 계속 위 과정이 진행됩니다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한마디로 디코더는 번역 sequence를 출력합니다.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이러한 디코더의 과정에 대한 수식을 표시하면 다음과 같습니다.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highlight>
                  <a:srgbClr val="D3D3D3"/>
                </a:highlight>
              </a:rPr>
              <a:t>[효과 있음]</a:t>
            </a:r>
            <a:r>
              <a:rPr lang="zh-CN" sz="1200"/>
              <a:t> 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첫 번째 수식에서 알수 있듯이 디코더는 결국 조건부 확률 모델입니다.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이 식에서 c는 인코더에서 생성한 context vector로 디코더에 첫번째 히든으로 사용해 결국 디코더에서 흐르는 hidden state를 의미합니다. 그래서 이 식은 결국 이전까지 생성한 문장(y1~yt-1)과 디코더의 hidden state를 조건으로 이번에 생성할 출력할 단어의 분포를 softmax 함수를 통해 확률을 구하게 됩니다.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두번째 식은 i번째 target word로 yi가 등장할 조건부 확률에 대한 수식으로, 모델이 확률 계산하는 식입니다. 이는 g 비선형 함수에 이전 출력 결과와 현재 hidden state, 현재 context vector를 입력으로 넣는 수식으로 표현할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한마디로, 디코더에서는 이전 output sentence의 상태 정보를 모두 포함하고 있는 s_i를 입력으로 받음으로써 output sentence의 문맥을 반영하고,  input sentence에 대한 context vector c_i를 통해 input sentence의 문맥을 반영하는 것입니다. 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61" name="Google Shape;361;ge794b48880_1_1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715dceb3c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e715dceb3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/>
              <a:t>&lt;&lt;대본&gt;&gt;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여기서부터는 이제 기존 RNN Encoder Decoder 즉 seq2seq의 한계에 대해서 설명 드리겠습니다.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 구조에서는 information bottleneck이라는 한계점을 가집니다.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highlight>
                  <a:srgbClr val="D3D3D3"/>
                </a:highlight>
              </a:rPr>
              <a:t>[효과 있음]</a:t>
            </a:r>
            <a:r>
              <a:rPr lang="zh-CN"/>
              <a:t> : 인코더에서는 input sequence에 대한 모든 정보를 고정된 사이즈(fixed-size)인 context vector에 담게 되는데요. 이때, input sequence의 길이가 굉장히 길어지면, 이전 정보들이 유실될 가능성이 높기 때문에 정보 손실의 문제점이 발생합니다.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즉, 인코더에서는 마지막 hidden state에 모든 input 시퀀스의 정보를 담아 디코더에게 전달하기 때문에 bottleneck 문제가 발생하게 됩니다.</a:t>
            </a:r>
            <a:endParaRPr/>
          </a:p>
          <a:p>
            <a:pPr indent="0" lvl="0" marL="0" marR="381000" rtl="0" algn="l">
              <a:lnSpc>
                <a:spcPct val="115000"/>
              </a:lnSpc>
              <a:spcBef>
                <a:spcPts val="13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36" name="Google Shape;436;ge715dceb3c_0_17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68dd1e366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e68dd1e36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&lt;&lt;대본&gt;&gt;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/>
              <a:t>이러한 문제점을 해결하기 위해 본 논문에서는 encoder–decoder 모델에 동시에 정렬하고 번역하도록 하는 기능을 추가했습니다. 이 기능은 aligment model(즉 저희가 잘 알고 있는 용어인 attention)로 기</a:t>
            </a:r>
            <a:r>
              <a:rPr lang="zh-CN" sz="1400">
                <a:solidFill>
                  <a:srgbClr val="222426"/>
                </a:solidFill>
              </a:rPr>
              <a:t>존 NMT보다 훨씬 더 유연하고 부드러운 정렬과 번역을 제공합니다.</a:t>
            </a:r>
            <a:endParaRPr sz="1400">
              <a:solidFill>
                <a:srgbClr val="2224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rgbClr val="222426"/>
                </a:solidFill>
              </a:rPr>
              <a:t>앞서 봤듯이 기존 </a:t>
            </a:r>
            <a:r>
              <a:rPr lang="zh-CN" sz="1400">
                <a:highlight>
                  <a:srgbClr val="FFFFFF"/>
                </a:highlight>
              </a:rPr>
              <a:t>인코딩 방법으로는 context vector에 모든 정보가 압축되어서 정보의 병목현상이 일어났는데요, 이때 alignment를 사용하게 된다면  인코딩의 각 단계마다 집중할 수 있어 _ 단계마다 부드럽게 풀어준다는 장점을 가집니다.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/>
              <a:t>이와 자세한 내용은 3장에서 진행하도록 하겠습니다.</a:t>
            </a:r>
            <a:endParaRPr sz="1500"/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48" name="Google Shape;448;ge68dd1e366_0_9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476c92e97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e476c92e9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&lt;&lt;대본&gt;&gt;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RNN은 일반 Neural Networks에 비해 데이터의 이전 상태 정보를 </a:t>
            </a:r>
            <a:r>
              <a:rPr b="1" lang="zh-CN" sz="1200">
                <a:solidFill>
                  <a:srgbClr val="CC0000"/>
                </a:solidFill>
              </a:rPr>
              <a:t>“메모리” </a:t>
            </a:r>
            <a:r>
              <a:rPr lang="zh-CN" sz="1200"/>
              <a:t>형태로 저장할 수 있는 장점이 있습니다.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하지만 RNN, LSTM, GRU 등 모두 단방향으로만 정보를 기억하기 때문에 </a:t>
            </a:r>
            <a:r>
              <a:rPr b="1" lang="zh-CN" sz="1200">
                <a:solidFill>
                  <a:srgbClr val="CC0000"/>
                </a:solidFill>
              </a:rPr>
              <a:t>“정보의 불균형”</a:t>
            </a:r>
            <a:r>
              <a:rPr lang="zh-CN" sz="1200"/>
              <a:t>이 존재합니다 (ppt 읽기)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예시가 위 그림에서 나타나 있습니다. 현재 시점=terribly일 때, 이 단어의 hidden state는 이전 정보인 "the movie was" 정보만 가지고 있습니다. 그렇기 때문에 이 단어는 부정을 나타내기 때문에 결과에 영향을 끼쳐 부정이라고 나올 수 있습니다. 하지만 만약에 다음 단어 "exciting"까지 고려하게 되면 "terribly"의 의미는 부정에서 긍정으로 변경될 수 있습니다.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즉, 정방향 뿐만 아니라 </a:t>
            </a:r>
            <a:r>
              <a:rPr b="1" lang="zh-CN" sz="1200">
                <a:solidFill>
                  <a:srgbClr val="CC0000"/>
                </a:solidFill>
              </a:rPr>
              <a:t>역방향</a:t>
            </a:r>
            <a:r>
              <a:rPr lang="zh-CN" sz="1200"/>
              <a:t>까지</a:t>
            </a:r>
            <a:r>
              <a:rPr b="1" lang="zh-CN" sz="1200"/>
              <a:t> </a:t>
            </a:r>
            <a:r>
              <a:rPr lang="zh-CN" sz="1200"/>
              <a:t>고려한다면 유의미한 결과를 도출할 수 있습니다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highlight>
                  <a:srgbClr val="D3D3D3"/>
                </a:highlight>
              </a:rPr>
              <a:t>[효과있음]</a:t>
            </a:r>
            <a:r>
              <a:rPr lang="zh-CN" sz="1200"/>
              <a:t> : Bidirectional RNN은 위 그림 처럼 2개의 hidden layer를 가지고 있습니다. 하나는 forward state를 가진 hidden layer이고, 다른것 하나는 backward state 정보를 가지는 hidden layer입니다. 위 그림에서 forward에 해당되는 부분은 밑에 남색 부분, 위에 위하늘색 RNN은 Backward에 해당됩니다.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이렇게 두 hidden layer에서 나온 출력을 합쳐, 과거 정보와 미래 정보를 모두 가지고 정확한 결과를 도출해낼 수 있습니다.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본 논문에서는 이 과거와 미래 정보를 모두 고려할 수 있는 Bidirectional RNN을 사용해 좋은 성능을 도출하도록 진행했습니다.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5" name="Google Shape;465;ge476c92e97_1_9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47d47e185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e47d47e18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이어서 이성민 학우가 논문의 핵심 내용에 대해 발표를 진행하겠습니다.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2" name="Google Shape;512;ge47d47e185_1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66a897362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e66a89736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Seq2Seq의 한계는 과도하게 압축된 정보 문제인 bottleneck problem과 단순한 forward기법만 사용한 RNN입니다.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bottleneck 문제을 해결하기 위해서 클릭 본 논문은 alignment을 사용하였고,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Forward RNN 문제를 해결하기위하여 Bidirection 기법을 사용하여 클릭 문제점을 해결하고자 하였습니다.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 중 alignment 는 attention기법을 사용하여 문제점을 해결하였습니다.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논문에서는 attention이라는 용어가 나오지 않지만 저희가 아는 attention기법을 사용했기 때문에 해당 용어로 표현하면서 설명드리겠습니다.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u="sng">
                <a:solidFill>
                  <a:schemeClr val="hlink"/>
                </a:solidFill>
                <a:hlinkClick r:id="rId2"/>
              </a:rPr>
              <a:t>Attention Mechanism (어텐션 메커니즘) · SeungHeonDoh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https://developpaper.com/transformer-in-nlp/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https://hong-yp-ml-records.tistory.com/63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e66a897362_0_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476c92eac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e476c92e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attention 즉 집중은 사람들도 일상생활에서 사용하는 기법입니다.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주어진 여러 정보로 부터 어떤 정보에 선택적으로 집중하여 이해를 할 지 결정하게 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이러한 attention 기법을 기계학습에도 도입을 하여 기존 seq2seq의 한계점을 해결할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NLP에서 주로 사용되는 attention의 형태는 다음 예시들에서 확인할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첫번 째, 이어지는 두 문장 간의 attention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앞의 문장의 어떤 단어가 뒤의 문장의 단어와 연관성을 가지는지 판단하는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Coronavirus pandemic이라는 단어와 클릭 175 countries 둘 중 어떤 단어가 It is a serious 심각한것과 더 연관성이 있는지 Attention을 이용하여 정보를 기계에게 구체적으로 제공할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두번 째, pair data 문장 간의 attention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decoder부분에서 다음 단어를 예측 시 encoder의 어떤단어에 더 집중하여 학습을 할 지 정보를 제공할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마지막으로 self-attention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한 문장 내의 단어간의 연관성을 attention기법으로 정보를 제공할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이렇게 NLP에서는 문장간의 단어 집중도를 스스로 학습할 수 있도록 하는 기법이 attention입니다.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e476c92eac_0_54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476c92eac_3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e476c92eac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attention 기법을 구현하기 위한 큰 구성요소는 query, key, value로 구성되어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query는 물음의 주체가 되는 값입니다.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key는 정보를 제공하는 단어들의 집합입니다.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마지막으로 value는 key에 대한 의미적 결과 값입니다.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query key value에 대한 수식은 다음과 같고 이를 그림으로 표현한 모습입니다.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물음의 주체되는 query가 클릭 key의 단어들과 얼마나 연관성이 있는지 모두 비교하게됩니다.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이 비교를 통해 attention value 값이 도출됩니다.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해당 논문 과정에서는 key와 value가 일체화된 동일한 값으로 되어있습니다.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또한 attention을 이용하여 구현하고자하는 목표는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decoder의 input 단어가 encoder의 input 단어들과 얼마나 연관성이 있는지 파악을 한 후,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그 연관성을 encoder의 input 단어들에 반영을 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최종적으로 반영된 정보를 decoder에게 제공하여 해당 decoder의 input 단어 다음에 나올 단어가 무엇인지를 예측하는것입니다.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e476c92eac_3_60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476c92eac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e476c92ea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세부적 과정을 말씀드리기 위해서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우선 Encoder 부분을 살펴보도록 하겠습니다.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단순한 forward RNN으로 구성되었던 한계점을 보완하기 위해서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Encoder의 변화는 Bidirection 구조의 GRU형태로 이뤄져있습니다.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Bidirection 구조이므로 클릭 forward hidden state와 클릭 backward hidden state를 concate한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최종 hidden state값이 존재합니다.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 최종 hidden state가 의미하는바는 곧 encoder의 input 단어와 그 주변 단어의 의미를 담고 있는 벡터입니다.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그 중 input 단어의 의미를 가장 많이 담고 있을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그러므로 encoder의 각 input 단어별 최종 hidden state는 해당 단어의 의미를 가지고 있으므로 attention 계산 시 key값으로 사용할 수 있는 것입니다.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e476c92eac_0_29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발표 순서는 Abstract -&gt; background -&gt; aligment Model -&gt; Code Implement-&gt; Experiment 순으로 진행합니다.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첫번째 abstract과 두번째 background 부분은 저(박주영)이 진행하고,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저희 논문의 핵심인 aligment model에 대한 내용은 이성민 학우가,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코드 구현과 실험에 대한 내용은 김세진 학우가 발표를 진행하겠습니다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67c971f37_3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e67c971f37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이제 attention부분을 살펴보겠습니다.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attention 기법은 본 논문의 저자인 Bahdanau의 이름을 딴 feed forward layer을 이용한 Bahdanau attention을 사용하였습니다.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해당 alignment 함수는 i-1시간의 decoder hidden state와 j시간의 encoder의 최종 hidden state값으로 attention을 구한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여기서 query값이 바로 클릭 decoder의 hidden state가 되고 key값은 클릭 encoder의 최종 hidden state가 되는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수식과 그림으로 이를 설명해드리겠습니다.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bahdanau attention은 각 query와 key에 클릭 Feed forward layer의 가중치를 적용시킨 후 활성화 함수로 tanh 를 적용하고 클릭 한 번 더 Feed forward layer을 거쳐서 클릭 단어간의 연관성을 판별할 수 있는 attention을 스스로 학습을 할 수 있도록 구성을 하였습니다.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이를 통해 attention energy인 eij 값을 얻게 되며 이 energy가 의미하는 바는 decoder의 단어인 query에 대해서 key의 단어들의 연관성의 강도를 표현해준 값입니다.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e67c971f37_3_36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e66a897362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e66a89736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attention energy를 구하는 bahdanau attention을 행렬로 좀 더 자세하게 살펴보도록 하겠습니다.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Decoder의 i-1시간 hidden state에 가중치를 곱한 모습을 행렬로 나타낸 것 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다음은 Encoder의 j시간 최종 hidden state에 가중치를 곱한 모습을 행렬로 나타낸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Encoder의 최종 hiddenstate의 수는 다음의 그림에서 4개로 예시를 잡았습니다.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e66a897362_0_330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e47d47e185_3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e47d47e185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5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클릭</a:t>
            </a:r>
            <a:r>
              <a:rPr lang="zh-CN" sz="1100"/>
              <a:t> 이제 앞에서 구했던 두 행렬 결과물을 더한 후 하이퍼볼릭탄젠트 함수를 거칩니다</a:t>
            </a:r>
            <a:endParaRPr/>
          </a:p>
        </p:txBody>
      </p:sp>
      <p:sp>
        <p:nvSpPr>
          <p:cNvPr id="772" name="Google Shape;772;ge47d47e185_3_11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47d47e185_3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e47d47e185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마지막으로 하이퍼볼릭탄젠트함수를 거친 값에 한 번 더 feed forward layer을 거치므로 최종적으로 가중치를 행렬형태로 곱합니다.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결과적으로 attention energy 값을 구할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attention energy는 encoder의 최종 hidden state 수 4개에 맞춰서 각각의 query에 대한 연관성 energy가 잘 나온것을 행렬 그림으로 확인할 수 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e47d47e185_3_34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e476c92eac_3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e476c92ea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 에너지를 확률로 표현을 하여 학습시키기 위해서 attention energy에 softmax를 취하여 attention distribution를 얻게 됩니다.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e476c92eac_3_11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476c92eac_3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ge476c92eac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attention distribution 값인 aij를 얻었고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이는 key들의 단어들을 / query가 학습 시 얼마정도 참고해서 학습해야 되는지에 대한 확률 값이므로 attention distribution값을 key값인 encoder의 각 단어들의 hidden state hj에 클릭 스칼라 곱을 취하여 context vector을 얻게 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context vector은 문맥 벡터로 decoder의 query가 다음 단어를 예측 시 참고할 encoder의 attention 정보가 정제된 최종 값입니다.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e476c92eac_3_26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4832e568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e4832e56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이제 이 context vector을 decoder에게 query 단어가 다음단어를 예측하는데 도움을 주기 위하여 제공해주어야 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Decoder도 Encoder와 마찬가지로 GRU구조로 이뤄져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하지만 둘의 차이가 존재하고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Context Vector가 decoder의 어느 부분에서 제공이되는지 확인하는 과정에서 Encoder의 GRU구조와의 차이점을 말씀드리면서 설명하도록 하겠습니다.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Encoder GRU 구조는 저희가 알고 있는 GRU 구조와 동일합니다.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Encoder의 GRU에서는 input value로는 Xt시간을 사용하였습니다.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하지만 Decoder에서는 input value를 현재 시간 직전인 i-1의 value값을 사용하였고 context vector을 제공하기 위한 파이프라인이 존재합니다.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e4832e568a_0_0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e48473bdcb_15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ge48473bdcb_1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Context Vector가 GRU의 어느 부분에 적용되는지 수식과 함께 자세히 보겠습니다.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GRU에는 크게 2개의 게이트와 1개의 노드가 존재합니다.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r인 reset게이트와 z인 update 게이트 그리고 하이퍼볼릭 tan노드입니다.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게이트의 역할은 정보를 얼마나 흘려줄지 결정을 하는 '댐' 과 같은 역할을 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최종적으로 시그모이드를 거치기 때문에 0과 1 사이의 값으로 얼마나 정보를 제공할지 혹은 잊을지 스스로 학습할 수 있게 되는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여기서 하이퍼볼릭tan노드는 새로운 '정보'를 기억 셀에 추가하는것이 목표입니다.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그래서 실질적인 context vector의 정보는 하이퍼볼릭tan노드에 전달이 되는 것을 알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또한 모든 식에서 확인할 수 있듯이 클릭 모든 게이트와 노드에 context Vector가 기여하는것을 확인할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이로써 기존 encoder의 GRU와 차이가 존재하며 context vector가 어떤식으로 Decoder에게 제공되는지 확인해보았습니다.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e48473bdcb_15_91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e4832e568a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ge4832e56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하지만 여기서 한가지 의문이 듭니다.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저희가 알고 있는 Bahdanau attention기법에 대한 시중의 국외 블로그 및 설명에서는 context vector을 Decoder에게 제공할 때 context vector와 Decoder의 input이 임베딩된 값이 서로 concate을 하여 Decoder의 모델에 들어가서 정보를 제공해준다고 표현되어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논문에서는 그 어디에도 concatenation 과정이 존재하지 않고 앞서 설명드린 수식 기반으로 구현된 GRU자체에 각 게이트들과 노드에 context vector를 제공하는 것으로 나와있습니다.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이를 설명할 수 있는 수식이 바로 화면에 보이시는 수식입니다.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해당 수식이 의미하는 바는 Bahdanau의 공식에서 가중치가 곱해진 두 값의 합은 벡터의 concatenation과 같다는 의미입니다.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따라서 실제로 코딩을 진행하거나 설명을 할 때는 간단하게 concatenation을 진행한다고 설명이 되어있는 것입니다.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ge4832e568a_0_56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e476c92eac_3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e476c92eac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이제 논문에 남은 마지막 수식 부분을 그림을 통해 설명해드리겠습니다.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화면에 보이는 f라는 함수는 클릭 앞서 설명드린 Decoder의 GRU자체에 대한 함수를 의미하는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그래서 매개변수를 si-1, yi-1, context vector인 ci를 가지고 있는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f의 함수를 거쳐 Decoder의 hidden state값이 결과값이 되는 것을 알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마지막으로 클릭 g의 함수는 decoder의 hidden state 값을 구하고 context vector 값을 얻은 후 최종적으로 마지막 과정의 함수를 간단하게 표현한것입니다.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결과값으로 decoder에서 예측되는 단어들의 순서에 대한 확률임을 알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e476c92eac_3_41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476c92e97_1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e476c92e97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Malgun Gothic"/>
                <a:ea typeface="Malgun Gothic"/>
                <a:cs typeface="Malgun Gothic"/>
                <a:sym typeface="Malgun Gothic"/>
              </a:rPr>
              <a:t>&lt;&lt;대본&gt;&gt;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첫번째 abstract은 본 논문에서 언급한 문제점과 방식에 대해 간략하게 설명한 내용입니다.</a:t>
            </a:r>
            <a:endParaRPr/>
          </a:p>
        </p:txBody>
      </p:sp>
      <p:sp>
        <p:nvSpPr>
          <p:cNvPr id="140" name="Google Shape;140;ge476c92e97_1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e476c92eac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e476c92ea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이제 앞서 설명드린 과정을 전체적으로 다시 정리해드리도록 하겠습니다.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먼저 Encoder의 입력이 bidirection GRU에 입력이 되며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그에 따라 key값의 역할을 하는 최종 hidden state값이 구해지며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decoder의 hidden state인 query와 방금 말씀드린 key의 연관성을 나타낸 attention energy를 softmax를 거쳐 확률값으로 구하게 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이 attention distribution는 확률값이고 query에게 정제된 encoder의 attention 정보를 제공하기 위해서 encoder의 hidden state에 attention energy를 각각 곱하고 더한 값인 context vector을 얻게 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얻은 context vector은 GRU구조인 decoder에게 제공이되며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클릭 이 정보를 기반으로 decoder의 query는 다음에 나올 단어가 무엇인지 예측을 하고 최종적으로 예측된 순서에 대한 확률 값을 얻을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이로써 alignment model 부분의 설명을 마치도록 하겠습니다.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이어서 김세진 학우님이 코드구현과 실험에 대해 발표를 진행하겠습니다.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e476c92eac_0_1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e572d92988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ge572d9298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e572d92988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e48473bdcb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우선 첫번째로 인코더의 bidirectional rnn layer를 생성하는 코드입니다. 논문과 같이 RNN은 GRU 네트워크를 사용하여 구현하였습니다.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/>
              <a:t>===================[Click]===================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오른쪽 코드에서 보시는 것과 같이 포워드 GRU와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백워드 GRU를 생성하고 두개의 GRU를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텐서플로우의 Bidirectional layer의 파라미터로 넣어 주어 GRU 구조를 활용한 양방향 순환 신경망을 구현하였습니다. </a:t>
            </a:r>
            <a:endParaRPr/>
          </a:p>
        </p:txBody>
      </p:sp>
      <p:sp>
        <p:nvSpPr>
          <p:cNvPr id="1064" name="Google Shape;1064;ge48473bdcb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e48473bdcb_1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그다음 인코더 class가 호출될때 실행되는 call함수입니다. 입력 파라미터로는 입력 문장 x와 초기 hidden state가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zh-CN"/>
              <a:t>===================[Click]===================</a:t>
            </a:r>
            <a:endParaRPr/>
          </a:p>
        </p:txBody>
      </p:sp>
      <p:sp>
        <p:nvSpPr>
          <p:cNvPr id="1178" name="Google Shape;1178;ge48473bdcb_11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e48473bdcb_1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입력 문장의 각 단어대한 임베딩 과정을 텐서플로우의 임베딩 레이어를 활용하여 구현하였습니다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임베딩 레이어에 인코더 입력 x를 넣어 단어 벡터를 만들고</a:t>
            </a:r>
            <a:endParaRPr/>
          </a:p>
        </p:txBody>
      </p:sp>
      <p:sp>
        <p:nvSpPr>
          <p:cNvPr id="1293" name="Google Shape;1293;ge48473bdcb_11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e48473bdcb_1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임베딩된 입력과 초기 hidden state를 GRU의 입력 파라미터로 넣어 줍니다.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이때 입력 파라미터는 아래 init_hidden함수를 사용하여 모든 원소가 0인 2개의 hidden state를 생성하고 이를 각각 forward GRU의 hidden, backward GRU의 hidden으로 사용됩니다.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GRU의 결과로 나온 output은 각 입력 시퀀스 마다 나온 GRU의 결과 값으로 만들어지고 이후 어텐션 스코어 연산에 사용됩니다.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/>
              <a:t>그리고 forward hidden와 backward hidden는 concat하여 디코더의 초기 hidden state로 사용됩니다.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</p:txBody>
      </p:sp>
      <p:sp>
        <p:nvSpPr>
          <p:cNvPr id="1410" name="Google Shape;1410;ge48473bdcb_11_4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e48473bdcb_11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그다음 어텐션 클래스르 보겠습니다.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zh-CN"/>
              <a:t>초기화 부분은 바다나우 어텐션을 계산하기 위해 업데이트할 때 필요한 W1, W2, V 3개의 레이어를 선언해줍니다.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</p:txBody>
      </p:sp>
      <p:sp>
        <p:nvSpPr>
          <p:cNvPr id="1531" name="Google Shape;1531;ge48473bdcb_11_6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e48473bdcb_11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100"/>
              <a:buNone/>
            </a:pPr>
            <a:r>
              <a:rPr lang="zh-CN"/>
              <a:t>그다음 어텐션 class가 호출될때 실행되는 call함수입니다. 입력 파라미터로는 인코더의 결과인 encoder out과 디코더에서 예측할 순서의 이전의 hidden state가 있습니다. 먼저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</p:txBody>
      </p:sp>
      <p:sp>
        <p:nvSpPr>
          <p:cNvPr id="1647" name="Google Shape;1647;ge48473bdcb_11_7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e48473bdcb_11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입력받은 디코더의 hidden을 encoder out과 연산할 수 있도록 시계열 축을 추가하여 차원을 맞추는 작업 후에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이와 같이 논문에서 제시한 수식처럼 디코더 히든과 인코더 아웃에 각각 가중치를 곱해주고 더하여 하이퍼볼릭 탄젠트로 활성화 시킨후 각 시퀀스의 score를 구합니다.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이렇게 구한 score를 softmax함수를 적용하여 어텐션 분포를 구합니다.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4" name="Google Shape;1764;ge48473bdcb_11_8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e48473bdcb_11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어텐션 분포와 인코더 아웃풋을 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elements-wise 곱을 하여 최종적으로 context vector를 만들어 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7" name="Google Shape;1887;ge48473bdcb_11_1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67c971f37_5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e67c971f37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latin typeface="Malgun Gothic"/>
                <a:ea typeface="Malgun Gothic"/>
                <a:cs typeface="Malgun Gothic"/>
                <a:sym typeface="Malgun Gothic"/>
              </a:rPr>
              <a:t>&lt;&lt;대본&gt;&gt;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Neural Machine Translation은 기계 번역분야에서 새로 발견된 방법입니다.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기존 LSTM 기반의 Encoder-Decoder 모델(저희가 잘 알고 있는 Seq2Seq Model)은 Sequential Problem에 뛰어난 성능을 지닙니다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하지만 이 기존 Encoder-Decoder 아키텍처는 Bottleneck 문제 발생합니다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100"/>
              <a:buNone/>
            </a:pPr>
            <a:r>
              <a:rPr b="1" lang="zh-CN">
                <a:highlight>
                  <a:srgbClr val="D3D3D3"/>
                </a:highlight>
              </a:rPr>
              <a:t>[효과 있음] :</a:t>
            </a:r>
            <a:r>
              <a:rPr lang="zh-CN"/>
              <a:t> 본 논문에서는 이런 문제를 완화할 수 있는 soft-aligment를 제안합니다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e67c971f37_5_9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e48473bdcb_11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다음으로</a:t>
            </a:r>
            <a:r>
              <a:rPr lang="zh-CN"/>
              <a:t> 디코더 클래스를 보겠습니다. 디코더 클래스의 초기화 부분에서 어텐션 클래스를 선언하여 생성해주고 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인코더와 같이 GRU구조의 순방향 RNN을 사용하였습니다.인코더 와의 차이점은 bidirectional RNN이 아니라는 점 입니다.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</p:txBody>
      </p:sp>
      <p:sp>
        <p:nvSpPr>
          <p:cNvPr id="2009" name="Google Shape;2009;ge48473bdcb_11_1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e48473bdcb_11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100"/>
              <a:buNone/>
            </a:pPr>
            <a:r>
              <a:rPr lang="zh-CN"/>
              <a:t>그리고 디코더의 호출함수에서는 디코더의 입력값 x와 이전 히든 state, 그리고 인코더 아웃을 입력을 받습니다.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26" name="Google Shape;2126;ge48473bdcb_11_1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e48473bdcb_11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디코더에서도 똑같이 입력 단어를 임베딩 함수를 이용하여 워드 벡터로 변환하고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4" name="Google Shape;2244;ge48473bdcb_11_1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e48473bdcb_11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초기화 단계에서 생성한 어텐션 클라스를 </a:t>
            </a:r>
            <a:r>
              <a:rPr lang="zh-CN"/>
              <a:t>인코더 아웃과, 이전 hidden state값을 입력으로 </a:t>
            </a:r>
            <a:r>
              <a:rPr lang="zh-CN"/>
              <a:t>호출하여 context vector와 어텐션 분산(attn_weights)를 구합니다.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</p:txBody>
      </p:sp>
      <p:sp>
        <p:nvSpPr>
          <p:cNvPr id="2360" name="Google Shape;2360;ge48473bdcb_11_15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e48473bdcb_11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context vector에 시계열 축을 추가하여 워드임베딩된 입력과 concat하여 디코더 GRU의 입력을 생성한다.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6" name="Google Shape;2476;ge48473bdcb_11_16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e48473bdcb_11_1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생성된 입력과 이전의 hidden state를 입력으로하여 gru는 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output과 hidden state를 출력합니다.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</p:txBody>
      </p:sp>
      <p:sp>
        <p:nvSpPr>
          <p:cNvPr id="2592" name="Google Shape;2592;ge48473bdcb_11_18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e48473bdcb_11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최종적으로 gur의 output을 초기화 단계에서 선언한 fully-connected layer를 통과하여 단어 예측을 하고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hidden state는 다음 단어 예측에 사용 될 수 있도록 출력하게 됩니다.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1" name="Google Shape;2711;ge48473bdcb_11_19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e48473bdcb_11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그 다음 단어 예측을 위해 그다음 디코더 입력과 이전의 hidden state, 인코더 아웃을 입력으로 받아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9" name="Google Shape;2829;ge48473bdcb_11_20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ge48473bdcb_11_2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이전과 똑같은 과정을 거쳐 다음 단어를 예측하고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 </a:t>
            </a: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그 다음 단어 예측을위한 hidden state를 출력합니다.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7" name="Google Shape;2947;ge48473bdcb_11_2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ge48473bdcb_11_2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마지막으로 모델 전체를 실행하는 class의 코드를 확인하겠습니다.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초기화 단계에서 인코더 디코더 클래스를 생성해줍니다.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</p:txBody>
      </p:sp>
      <p:sp>
        <p:nvSpPr>
          <p:cNvPr id="3065" name="Google Shape;3065;ge48473bdcb_11_2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이 장에서는 필요한 배경 지식과 이 모델이 필요한 이유에 대해 자세하게 설명합니다.</a:t>
            </a:r>
            <a:endParaRPr/>
          </a:p>
        </p:txBody>
      </p:sp>
      <p:sp>
        <p:nvSpPr>
          <p:cNvPr id="171" name="Google Shape;17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e48473bdcb_17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그리고 입력 x를 받아 인코더 입력과 디코더 입력으로 나누어 줍니다.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인코더의 초기 히든 스테이트를 설정해주고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인코더 입력과 초기 히든 스테이트를 인코더의 입력으로 넣어주면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인코더 아웃과 인코더 히든이 출력 되고.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출력된 인코더 히든을 디코더 초기 히든으로 설정해줍니다.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</p:txBody>
      </p:sp>
      <p:sp>
        <p:nvSpPr>
          <p:cNvPr id="3180" name="Google Shape;3180;ge48473bdcb_17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ge48473bdcb_17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오른쪽 코드에서 보시면 target에서 t번째 입력을 뽑아서 디코더의 입력으로 사용합니다. 즉 </a:t>
            </a:r>
            <a:r>
              <a:rPr lang="zh-CN"/>
              <a:t>디코더 입력 시퀀스를 처음부터 순서대로 1개씩 뽑아서 디코더 입력으로 설정해줍니다.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디코더 입력과 이전 상태의 디코더 히든, 인코더 아웃을 디코더 클래스의 입력으로 하면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예측 단어와 현재의 디코더 히든이 출력 됩니다.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 ===================[Click]===================</a:t>
            </a:r>
            <a:endParaRPr/>
          </a:p>
        </p:txBody>
      </p:sp>
      <p:sp>
        <p:nvSpPr>
          <p:cNvPr id="3304" name="Google Shape;3304;ge48473bdcb_17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e48473bdcb_17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반복문을 돌아 다음 단어를 디코더 입력으로 설정하고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다시 디코더 입력, 이전 히든 스테이트, 인코더 아웃풋을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디코더 클래스에 넣어주면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예측 단어와 현재의 디코더 히든이 출력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7" name="Google Shape;3427;ge48473bdcb_17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e48473bdcb_11_2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이 과정을 반복하여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컨텍스트 벡터와 디코더 입력을 디코더의 input으로 넣어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디코더와 fully connect층을 통과하여 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단어가 예측되는 과정을 반복합니다. 그리고 최종으로 문장의 끝을 나타내는 [EOS]토큰을 만나면 멈추게 됩니다.</a:t>
            </a:r>
            <a:endParaRPr/>
          </a:p>
        </p:txBody>
      </p:sp>
      <p:sp>
        <p:nvSpPr>
          <p:cNvPr id="3550" name="Google Shape;3550;ge48473bdcb_11_23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ge48473bdc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3" name="Google Shape;3673;ge48473bd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다음으로 이 논문에서 실행한 실험과정과 결과에 대한 내용을 진행하겠습니다.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ge48473bdcb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e77207224c_2_26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3" name="Google Shape;3683;ge77207224c_2_2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이 논문에서는 2014년에 만들어진 ACT WMT 영어 불어 데이터셋을 사용하였습니다. 여기서 WMT는 workshop on statistical Machine translation의 약자로 기계번역을 위한 데이터 셋입니다. 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이 데이터 셋은 유엔에서 사용한 문장 4억 2천만개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클롤링 데이터 9천만개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유로펄 데이터 6천만개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뉴스 해설 5백만개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전체 코퍼스를 data selection method를 통하여 3억 4천 8백만게로 제한하여 학습에 사용하였습니다. 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또한 한개의 언어에 대한 데이터만 있는 monolingual data는 하나도 사용하지않고 영어 불어 쌍의 데이터를 활용하였습니다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토큰화 후 단어중 가장 많이 사용되는 3만개의 단어를 사용하였고 없는단어는 &lt;unk&gt;토큰으로 매핑하여 사용하였습니다.</a:t>
            </a:r>
            <a:endParaRPr/>
          </a:p>
        </p:txBody>
      </p:sp>
      <p:sp>
        <p:nvSpPr>
          <p:cNvPr id="3684" name="Google Shape;3684;ge77207224c_2_26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e77207224c_2_26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4" name="Google Shape;3714;ge77207224c_2_2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다음으로 이전 번역 모델과 비교하기 위해 해당 논문에서 구현한 Neural machine translation 모델의 종류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우선 기존의 RNNencdec모델과 이 논문에서 제시한 RNNsearch모델이 있습니다. 각 모델은 최대 문장길이가 30 또는 50으로 하여 학습을 진행한 RNNencdec-30, </a:t>
            </a:r>
            <a:r>
              <a:rPr lang="zh-CN"/>
              <a:t>RNNencdec-50, RNNsearch-30, RNNsearch-50이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RNNencdec모델은 인코더와 디코더에 각각 1000개의 히든 유닛을 갖도록 정하였고, RNNsearch 모델은 인코더가  bidirectional RNN으로 포워드rnn 백워드 rnn 각각 1000개의 히든 유닛을 갖도록하고 디코더 도 1000개의 히든 유닛을 갖도록 정하였습니다.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그리고 최적화 알고리즘으로는 stochastic gradient descent와 스스로 learning rate를 조절할 수 있는 adadelta를 사용하였습니다. 그리고 minibatch는 80개의 문장으로 하였고 총 5일동안 학습을 진행하였습니다.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5" name="Google Shape;3715;ge77207224c_2_2654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e67c971f37_1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7" name="Google Shape;3727;ge67c971f37_1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각 모델을 학습 후 결과를 정량적을 분석하였습니다.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왼쪽 표는 각 모델의 BLEU score를 나타낸 표입니다. 표에서 보시는 것과 같이 RNNsearch모델이 RNNencdec모델에 비교하여 모든 모델에서 높은 성능을 보여주고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그리고 주목할 점은 unknown 토큰이 없을 때 기존의 구문기반의 번역 모델인 moses보다 높은 성능을 보이고 있습니다. 여기서 moses모델은 기존 데이터 외에 추가적인 monolingual corpus를 사용하여 학습했다는 점에서 RNNsearch모델이 더 높은 성능이 나왔다는 것은 모델의 번역 성능이 좋다는 것을 알 수 있습니다.</a:t>
            </a:r>
            <a:endParaRPr/>
          </a:p>
        </p:txBody>
      </p:sp>
      <p:sp>
        <p:nvSpPr>
          <p:cNvPr id="3728" name="Google Shape;3728;ge67c971f37_12_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ge71354781f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0" name="Google Shape;3740;ge71354781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100"/>
              <a:buNone/>
            </a:pPr>
            <a:r>
              <a:rPr lang="zh-CN"/>
              <a:t>이번에는 각 모델별로 문장 길이에 따른 성능변화를 나타낸 그래프를 보겠습니다. 왼쪽 그래프에서 보면 알 수 있듯이 이 논문의 제안 배경인 고정된 길이의 context vector를 사용한 모델은 긴 문장의 번역 성능을 저하시킨다는 것을 뚜렷하게 보여주고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100"/>
              <a:buNone/>
            </a:pPr>
            <a:r>
              <a:rPr lang="zh-CN"/>
              <a:t>그리고 RNNsearch 모델이 RNNecndec모델보다 모두 높은 성능을 보이고 특히 RNNsearch-50모델은 문장의 길이가 길어져도 성능 저하가 없다는 것을 볼 수 있습니다.</a:t>
            </a:r>
            <a:endParaRPr/>
          </a:p>
        </p:txBody>
      </p:sp>
      <p:sp>
        <p:nvSpPr>
          <p:cNvPr id="3741" name="Google Shape;3741;ge71354781f_0_25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ge67c971f37_1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2" name="Google Shape;3752;ge67c971f37_1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이번에는 실험결과를 정성적 분석을 통해 확인해보겠습니다.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이 논문에서는 annotation 가중치인 a_ij를 사용하여 원본 문장의 어떤 부분이 번역 단어를 생성할 때 중요하게 작용하는지 시각화하여 파악할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이 4개의 그림은 x축은 원본 문장인 영어, y축은 번역된 불어 문장입니다. 그림에서 보시는 것과 같이 보통 대각선이 강한 weight를 가지는 것을 볼 수 있습니다. 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하지만 가끔 빨간색 box부분과 같이 단조롭지 않은 가중치를 확인할 수 있습니다.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ge67c971f37_12_14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715dceb3c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e715dceb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latin typeface="Malgun Gothic"/>
                <a:ea typeface="Malgun Gothic"/>
                <a:cs typeface="Malgun Gothic"/>
                <a:sym typeface="Malgun Gothic"/>
              </a:rPr>
              <a:t>&lt;&lt;대본&gt;&gt;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/>
              <a:t>Machine translation 이란 말 그대로 기계를 통해 번역을 하는 문제입니다.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/>
              <a:t>기계번역은 시대에 따라서 번역을 하는 방법이 계속해서 바뀌어 왔는데, 어떤 방식으로 진행해 왔는지 알아보겠습니다.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highlight>
                  <a:srgbClr val="D3D3D3"/>
                </a:highlight>
              </a:rPr>
              <a:t>[효과있음] :</a:t>
            </a:r>
            <a:r>
              <a:rPr lang="zh-CN" sz="1400"/>
              <a:t> Machine translation이 처음 나온 것은 1950년대입니다. 이 시기는 </a:t>
            </a:r>
            <a:r>
              <a:rPr lang="zh-CN" sz="1400" u="sng"/>
              <a:t>냉전 시기로</a:t>
            </a:r>
            <a:r>
              <a:rPr lang="zh-CN" sz="1400"/>
              <a:t> 소련과 미국은 항상 서로의 통신이나 기밀 문서들을 자동으로 번역해서 해석하기를 원했는데, 이를 위해 Machine Translation이 처음 도입된 것입니다. 그리고 이 당시의 번역은 주로 rule-based 방식으로, 두개의 언어 사전을 통해 각 단어가 대응되는 것을 찾아서 번역하는 단순한 방식이었습니다.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highlight>
                  <a:srgbClr val="D3D3D3"/>
                </a:highlight>
              </a:rPr>
              <a:t>[효과있음] :</a:t>
            </a:r>
            <a:r>
              <a:rPr lang="zh-CN" sz="1400"/>
              <a:t> 이후 1990년대부터 2010년대 사용했던 방식은 통계적 기계번역입니다. 이 방법은 데이터를 통해 확률 분포를 학습하는 방법으로, 확률을 가장 높이는 방법으로 번역하는 것입니다.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/>
              <a:t>여기서 사용하는 학습 방법은 정렬(Alignment)입니다. 정렬이란 ~ 입니다.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&lt;시간 보고 추가 : 하지만 한 단어가 많은 단어로 정렬되는 혼잡 상황이 발생합니다. 이런 경우에 Heuristic 알고리즘 </a:t>
            </a:r>
            <a:r>
              <a:rPr lang="zh-CN">
                <a:solidFill>
                  <a:srgbClr val="222426"/>
                </a:solidFill>
              </a:rPr>
              <a:t>낮은 확률들은 계산하지 않고, 높은 확률 위주의 가지들을 계산하여 다른 가지들을 쳐내면서 가는 방식</a:t>
            </a:r>
            <a:r>
              <a:rPr lang="zh-CN"/>
              <a:t>을 사용해서 학습합니다. [x]즉, 다양한 가설들을 세우고 나무를 가지 치는 것처럼 너무 낮은 확률을 가지는 버리면서 높은 확률로 가는 형식을 사용합니다. 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/>
              <a:t>이런 통계 기반 기계번역은 좋은 성능을 지녔지만, 보기에도 구조가 굉장히 복잡하고 사람이 직접 feature engineering을 하여 자원이 많이 든다는 단점이 있습니다.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e715dceb3c_0_2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ge476c92eac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0" name="Google Shape;3770;ge476c92e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첫번째 빨간 박스의 경우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영어와 불어는 형용사와 명사의 어순이 달라 발생하게 된것입니다.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hard-alignment 즉 단어와 단어를 1:1 매핑하는 것이아니라 어순이 다른 문장도 원본 단어 중요도 파악을 통해 올바르게 번역된것을 확인할 수 있습니다.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1" name="Google Shape;3771;ge476c92eac_2_0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ge476c92eac_2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3" name="Google Shape;3783;ge476c92ea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두번째로 불어의 경우 여성형, 남성형 단어들이 존재합니다. 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이에 따라 the라는 영어 단어가 빨간색으로 프랑스어처럼 해석이 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일대일 매핑의 경우는 the를 l'로 매핑하겠지만 soft-alignment는 [the man]을 [l'homme]처럼 구문단위로 번역하는 것을 알 수 있습니다.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ge476c92eac_2_45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6" name="Shape 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Google Shape;3797;ge67c971f37_12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8" name="Google Shape;3798;ge67c971f37_1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다음 정성적 분석은 긴문장 번역에대한 분석입니다.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여기 길이가 긴 문장에 해당하는 원본 영어 문장이 있습니다. 이문장을 RNNencdec-50모델로 번역을 할 경우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이와 같이 번역이 됩니다. 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하지만 밑줄친 부분부터 원본 문장과의 의미가 다르게 해석됩니다.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이부분을 영어로 해석하게되면 based on his status of health로 원본문장인 based on his status as a health care worker at a hospital과 매우 다른 것을 볼 수 있습니다.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하지만 RNNsearch-50모델은 긴 문장도 모두 올바르게 번역한것을 볼 수 있습니다.</a:t>
            </a:r>
            <a:endParaRPr/>
          </a:p>
        </p:txBody>
      </p:sp>
      <p:sp>
        <p:nvSpPr>
          <p:cNvPr id="3799" name="Google Shape;3799;ge67c971f37_12_4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e476c92eac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1" name="Google Shape;3821;ge476c92eac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추가적으로 이와같은 원본 문장을 RNNencdec-50으로 번역하였을 때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이렇게 번역이 되는데 여기서보면 약 30개 단어 이후 원본 문장의 의미가 다르게 번역되는 것을 알 수 있습니다.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또한 닫는 다옴표가 생략되는 것처럼 기본적인 오류도 발생합니다.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하지만 RNNsearch-50모델의 경우 이러한 문제점이 없이 모두 잘 번역 되는것을 볼 수 있습니다.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/>
              <a:t>===================[Click]===================</a:t>
            </a:r>
            <a:endParaRPr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22" name="Google Shape;3822;ge476c92eac_2_8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e476c92eac_2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0" name="Google Shape;3840;ge476c92eac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다음으로는 논문의 최종 결론부분을 살펴보겠습니다.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인코더 디코더를 사용한 기존의 신경망 기반의 기계번역은 입력된 문장을 하나의 고정된 context vector로 인코딩을 하여 번역을 생성합니다. </a:t>
            </a:r>
            <a:endParaRPr sz="1200"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200"/>
              <a:t>===================[Click]===================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하지만 이때 과연 긴 문장의 의미를 고정된 길이의 context vector로 압축하는데 데이터 손실이 발생하지 않을까 하는 의문과 실제 발생하는 것을 확인하고 해결하기 위해 모델을 제시하였습니다.</a:t>
            </a:r>
            <a:endParaRPr sz="1200"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 sz="1200"/>
              <a:t>===================[Click]===================</a:t>
            </a:r>
            <a:endParaRPr sz="1200"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SzPts val="1400"/>
              <a:buNone/>
            </a:pPr>
            <a:r>
              <a:rPr lang="zh-CN" sz="1200"/>
              <a:t>제시한 모델은 타겟 단어 생성할 때 모델이 입력된 단어나 annotation에서 중요한 부분을 찾는 알고리즘을 추가한 인코더 디코더를 확장한 모델입니다.</a:t>
            </a:r>
            <a:endParaRPr sz="1200"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200"/>
              <a:t>이 모델은 예상한 대로 중요한 부분을 잘 찾아서 잘 번역하였고, 번역 단어를 생성하는데 고정된 길이 벡터만을 사용해야하는 문제점을 해결 하였습니다.</a:t>
            </a:r>
            <a:endParaRPr sz="1200"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200"/>
              <a:t>===================[Click]===================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결과적인 성능은 실제로 기존의 인코더 디코더 모델보다 더 좋은 성능을 보이고 긴문장에서도 올바르게 번역을 하였습니다. 추가로 항상 높은 성능을 보이던 구문기반의 번역 시스템과 비교되는 수준으로 성능이 올라왔고 더 높은 성능을 보이기도 하였습니다.</a:t>
            </a:r>
            <a:endParaRPr sz="1200"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200"/>
              <a:t>===================[Click]===================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마지막으로 없는 단어의 경우와 희귀한 단어를 잘 처리할 수있는 점을 다음 과제로 제시하며 이 논문은 마무리 되었습니다.</a:t>
            </a:r>
            <a:endParaRPr sz="1200"/>
          </a:p>
          <a:p>
            <a:pPr indent="0" lvl="0" marL="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200"/>
              <a:t>===================[Click]===================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/>
              <a:t>모델 </a:t>
            </a:r>
            <a:r>
              <a:rPr lang="zh-CN" sz="700"/>
              <a:t>- </a:t>
            </a:r>
            <a:r>
              <a:rPr lang="zh-CN" sz="900"/>
              <a:t>타겟 단어 생성시 모델이 입력된 단어 셋이나 annotation을 찾게끔 기본 encoder-decoder 확장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/>
              <a:t>고정된 길이 벡터를 사용하는 문제점 해결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900"/>
              <a:t>다음 타겟 단어를 생성하는데 필요한 정보에만 집중할 수 있게 해줌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800"/>
              <a:t>성능- </a:t>
            </a:r>
            <a:r>
              <a:rPr lang="zh-CN" sz="900"/>
              <a:t>기존의 RNNenc-dec 뛰어넘음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900"/>
              <a:t>phrase-based translation과 비슷한 성능 보임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900"/>
              <a:t>신경망 기반 모델이 해당 년도에 제안된 것을 고려하면 주목할 만한 결과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900"/>
              <a:t>한계점- </a:t>
            </a:r>
            <a:r>
              <a:rPr lang="zh-CN" sz="1000"/>
              <a:t>unknown하거나 희귀한 단어를 잘 처리하는 것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/>
              <a:t>모든 상황에서 최고의 성능을 내고 널리 쓰이기 위해 필요</a:t>
            </a:r>
            <a:endParaRPr sz="400"/>
          </a:p>
        </p:txBody>
      </p:sp>
      <p:sp>
        <p:nvSpPr>
          <p:cNvPr id="3841" name="Google Shape;3841;ge476c92eac_2_112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e47d47e185_1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4" name="Google Shape;3874;ge47d47e185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5" name="Google Shape;3875;ge47d47e185_1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9" name="Google Shape;38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e794b48880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1" name="Google Shape;3901;ge794b488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ge794b48880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ge48473bdcb_15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3" name="Google Shape;3913;ge48473bdcb_15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ge48473bdcb_15_1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67c971f37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e67c971f3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1100"/>
              <a:t>&lt;&lt;대본&gt;&gt;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기계 번역을 확률 적인 관점에서 본다면 옆 수식으로 표현할 수 있습니다. 즉, 소스 문장 X을 Conditioning하여 조건부 확률을 최대화하는 타겟 문장를 찾는 방식으로 진행한 것입니다.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앞에서 확률기반 기계 번역은 단점이 존재했습니다. 그래서 최근 많은 논문에서 조건부 분포를 직접 학습시킬 수 있는 신경망 모델을 제안하고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highlight>
                  <a:srgbClr val="D3D3D3"/>
                </a:highlight>
              </a:rPr>
              <a:t>[효과 있음]</a:t>
            </a:r>
            <a:r>
              <a:rPr lang="zh-CN"/>
              <a:t> : 이러한 모델은 아래 그림과 같은 2개의 RNN계열(LSTM, GRU)로 이루어져 있습니다. 그래서 이 모델은 번역 데이터 쌍으로 문장 쌍의 조건부 확률을 극대화하기 위해 모델의 파라미터를 학습합니다.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또한, 이런 모델을 RNN Encoder-Decoder라 하며 이에 대해서는 뒤에서 자세하게 설명 드리겠습니다.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ge67c971f37_3_0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476c92e97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e476c92e9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highlight>
                  <a:srgbClr val="FFFFFF"/>
                </a:highlight>
              </a:rPr>
              <a:t>&lt;&lt;대본&gt;&gt;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RNN Encoder-Decoder는 sequence to sequence task에서 특히 Neural Machine Translation 분야에 사용되는 모델로</a:t>
            </a:r>
            <a:r>
              <a:rPr lang="zh-CN">
                <a:highlight>
                  <a:srgbClr val="D3D3D3"/>
                </a:highlight>
              </a:rPr>
              <a:t>, [효과 있음]</a:t>
            </a:r>
            <a:r>
              <a:rPr lang="zh-CN"/>
              <a:t>아래 적혀 있는 논문(2014년 조경현 교수님 연구팀)에서 처음 제안되었습니다.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SzPts val="1100"/>
              <a:buNone/>
            </a:pPr>
            <a:r>
              <a:rPr lang="zh-CN"/>
              <a:t>이러한 RNN Encoder-Decoder 구조는 긴 텍스트를 짧은 텍스트로 요약이 가능하고, 전의 단어가 다음 단어로 이어지며 문맥을 파악할 수 있으며 기존 기계 번역보다 유용합니다</a:t>
            </a:r>
            <a:r>
              <a:rPr lang="zh-CN" sz="1200"/>
              <a:t>.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89" name="Google Shape;289;ge476c92e97_1_18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68dd1e366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e68dd1e36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/>
              <a:t>&lt;&lt;대본&gt;&gt;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입력 문장을 받는 RNN 셀을 인코더라 합니다. 이 인코더에서 현재 시점을 t라 할 때, RNN 셀은 t-1에서의 hidden state와 t에서의 input data를 입력으로 받아, t에서의 hidden state를 생성합니다. 이 만들어진 hidden state는 다음 시점의 입력으로 전달됩니다. 이렇게 모든 input 단어를 받으면 Encoder RNN 셀의 마지막 시점의 hidden state를 Decoder에 넘겨주는데, 이를 Context Vector라 합니다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highlight>
                  <a:srgbClr val="D3D3D3"/>
                </a:highlight>
              </a:rPr>
              <a:t>[효과 있음]</a:t>
            </a:r>
            <a:r>
              <a:rPr lang="zh-CN"/>
              <a:t> : 한마디로 Context vector에는 input sequence의 정보가 응축 (encoding) 되어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이 인코더의 과정에 대한 수식을 표시하면 다음과 같습니다.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highlight>
                  <a:srgbClr val="D3D3D3"/>
                </a:highlight>
              </a:rPr>
              <a:t>[효과 있음]</a:t>
            </a:r>
            <a:r>
              <a:rPr lang="zh-CN"/>
              <a:t> : 첫번째는 입력 값에 대한 수식으로 각 time step에서 하나의 input data를 의미합니다. 두번째는 hidden state 계산과 관련된 수식으로 RNN 연산을 통해 h1 ~ ht의 hidden state 출력합니다. 마지막은 Context vector에 대한 수식으로 Encoder는 모든 hidden state의 결과를 하나의 context vector에 압축하여 정보를 저장합니</a:t>
            </a:r>
            <a:r>
              <a:rPr lang="zh-CN"/>
              <a:t>다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03" name="Google Shape;303;ge68dd1e366_0_5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0" type="dt"/>
          </p:nvPr>
        </p:nvSpPr>
        <p:spPr>
          <a:xfrm>
            <a:off x="884039" y="6703596"/>
            <a:ext cx="2893219" cy="3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1" type="ftr"/>
          </p:nvPr>
        </p:nvSpPr>
        <p:spPr>
          <a:xfrm>
            <a:off x="4259461" y="6703596"/>
            <a:ext cx="4339828" cy="3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9081492" y="6703596"/>
            <a:ext cx="2893219" cy="3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885714" y="482177"/>
            <a:ext cx="4147281" cy="1687618"/>
          </a:xfrm>
          <a:prstGeom prst="rect">
            <a:avLst/>
          </a:prstGeom>
          <a:noFill/>
          <a:ln>
            <a:noFill/>
          </a:ln>
        </p:spPr>
        <p:txBody>
          <a:bodyPr anchorCtr="0" anchor="b" bIns="48200" lIns="96425" spcFirstLastPara="1" rIns="96425" wrap="square" tIns="48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algun Gothic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5466643" y="1041368"/>
            <a:ext cx="6509742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4445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  <a:defRPr sz="3400"/>
            </a:lvl1pPr>
            <a:lvl2pPr indent="-419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3873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 sz="2500"/>
            </a:lvl3pPr>
            <a:lvl4pPr indent="-3619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4pPr>
            <a:lvl5pPr indent="-3619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5pPr>
            <a:lvl6pPr indent="-3619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885714" y="2169795"/>
            <a:ext cx="4147281" cy="4019814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4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885714" y="482177"/>
            <a:ext cx="4147281" cy="1687618"/>
          </a:xfrm>
          <a:prstGeom prst="rect">
            <a:avLst/>
          </a:prstGeom>
          <a:noFill/>
          <a:ln>
            <a:noFill/>
          </a:ln>
        </p:spPr>
        <p:txBody>
          <a:bodyPr anchorCtr="0" anchor="b" bIns="48200" lIns="96425" spcFirstLastPara="1" rIns="96425" wrap="square" tIns="48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algun Gothic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3" name="Google Shape;83;p15"/>
          <p:cNvSpPr/>
          <p:nvPr>
            <p:ph idx="2" type="pic"/>
          </p:nvPr>
        </p:nvSpPr>
        <p:spPr>
          <a:xfrm>
            <a:off x="5466643" y="1041368"/>
            <a:ext cx="6509742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885714" y="2169795"/>
            <a:ext cx="4147281" cy="4019814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85" name="Google Shape;85;p15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 rot="5400000">
            <a:off x="4134850" y="-1325453"/>
            <a:ext cx="4589050" cy="11090672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 rot="5400000">
            <a:off x="7523709" y="2063406"/>
            <a:ext cx="6129337" cy="2772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 rot="5400000">
            <a:off x="1898006" y="-628895"/>
            <a:ext cx="6129337" cy="8157269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0" type="dt"/>
          </p:nvPr>
        </p:nvSpPr>
        <p:spPr>
          <a:xfrm>
            <a:off x="884039" y="6703596"/>
            <a:ext cx="2893219" cy="3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1" type="ftr"/>
          </p:nvPr>
        </p:nvSpPr>
        <p:spPr>
          <a:xfrm>
            <a:off x="4259461" y="6703596"/>
            <a:ext cx="4339828" cy="3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9081492" y="6703596"/>
            <a:ext cx="2893219" cy="3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ctrTitle"/>
          </p:nvPr>
        </p:nvSpPr>
        <p:spPr>
          <a:xfrm>
            <a:off x="1607344" y="1183677"/>
            <a:ext cx="9644063" cy="2518034"/>
          </a:xfrm>
          <a:prstGeom prst="rect">
            <a:avLst/>
          </a:prstGeom>
          <a:noFill/>
          <a:ln>
            <a:noFill/>
          </a:ln>
        </p:spPr>
        <p:txBody>
          <a:bodyPr anchorCtr="0" anchor="b" bIns="48200" lIns="96425" spcFirstLastPara="1" rIns="96425" wrap="square" tIns="482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algun Gothic"/>
              <a:buNone/>
              <a:defRPr b="0" i="0" sz="6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607344" y="3798816"/>
            <a:ext cx="9644063" cy="1746216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ctrTitle"/>
          </p:nvPr>
        </p:nvSpPr>
        <p:spPr>
          <a:xfrm>
            <a:off x="1607344" y="1183677"/>
            <a:ext cx="9644063" cy="2518034"/>
          </a:xfrm>
          <a:prstGeom prst="rect">
            <a:avLst/>
          </a:prstGeom>
          <a:noFill/>
          <a:ln>
            <a:noFill/>
          </a:ln>
        </p:spPr>
        <p:txBody>
          <a:bodyPr anchorCtr="0" anchor="b" bIns="48200" lIns="96425" spcFirstLastPara="1" rIns="96425" wrap="square" tIns="482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algun Gothic"/>
              <a:buNone/>
              <a:defRPr sz="6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1607344" y="3798816"/>
            <a:ext cx="9644063" cy="1746216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77342" y="1803140"/>
            <a:ext cx="11090672" cy="3008581"/>
          </a:xfrm>
          <a:prstGeom prst="rect">
            <a:avLst/>
          </a:prstGeom>
          <a:noFill/>
          <a:ln>
            <a:noFill/>
          </a:ln>
        </p:spPr>
        <p:txBody>
          <a:bodyPr anchorCtr="0" anchor="b" bIns="48200" lIns="96425" spcFirstLastPara="1" rIns="96425" wrap="square" tIns="48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algun Gothic"/>
              <a:buNone/>
              <a:defRPr sz="6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77342" y="4840184"/>
            <a:ext cx="11090672" cy="1582142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884039" y="1925358"/>
            <a:ext cx="5464969" cy="45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6509742" y="1925358"/>
            <a:ext cx="5464969" cy="45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85714" y="385072"/>
            <a:ext cx="11090672" cy="1397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85714" y="1773004"/>
            <a:ext cx="5439854" cy="868922"/>
          </a:xfrm>
          <a:prstGeom prst="rect">
            <a:avLst/>
          </a:prstGeom>
          <a:noFill/>
          <a:ln>
            <a:noFill/>
          </a:ln>
        </p:spPr>
        <p:txBody>
          <a:bodyPr anchorCtr="0" anchor="b" bIns="48200" lIns="96425" spcFirstLastPara="1" rIns="96425" wrap="square" tIns="482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85714" y="2641926"/>
            <a:ext cx="5439854" cy="3885876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3" type="body"/>
          </p:nvPr>
        </p:nvSpPr>
        <p:spPr>
          <a:xfrm>
            <a:off x="6509742" y="1773004"/>
            <a:ext cx="5466644" cy="868922"/>
          </a:xfrm>
          <a:prstGeom prst="rect">
            <a:avLst/>
          </a:prstGeom>
          <a:noFill/>
          <a:ln>
            <a:noFill/>
          </a:ln>
        </p:spPr>
        <p:txBody>
          <a:bodyPr anchorCtr="0" anchor="b" bIns="48200" lIns="96425" spcFirstLastPara="1" rIns="96425" wrap="square" tIns="482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9pPr>
          </a:lstStyle>
          <a:p/>
        </p:txBody>
      </p:sp>
      <p:sp>
        <p:nvSpPr>
          <p:cNvPr id="61" name="Google Shape;61;p11"/>
          <p:cNvSpPr txBox="1"/>
          <p:nvPr>
            <p:ph idx="4" type="body"/>
          </p:nvPr>
        </p:nvSpPr>
        <p:spPr>
          <a:xfrm>
            <a:off x="6509742" y="2641926"/>
            <a:ext cx="5466644" cy="3885876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algun Gothic"/>
              <a:buNone/>
              <a:defRPr b="0" i="0" sz="4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normAutofit/>
          </a:bodyPr>
          <a:lstStyle>
            <a:lvl1pPr indent="-4191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73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0" type="dt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6.jpg"/><Relationship Id="rId5" Type="http://schemas.openxmlformats.org/officeDocument/2006/relationships/image" Target="../media/image35.jpg"/><Relationship Id="rId6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11" Type="http://schemas.openxmlformats.org/officeDocument/2006/relationships/image" Target="../media/image56.png"/><Relationship Id="rId10" Type="http://schemas.openxmlformats.org/officeDocument/2006/relationships/image" Target="../media/image54.png"/><Relationship Id="rId9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8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10" Type="http://schemas.openxmlformats.org/officeDocument/2006/relationships/image" Target="../media/image57.png"/><Relationship Id="rId9" Type="http://schemas.openxmlformats.org/officeDocument/2006/relationships/image" Target="../media/image5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8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32.png"/><Relationship Id="rId6" Type="http://schemas.openxmlformats.org/officeDocument/2006/relationships/image" Target="../media/image64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velog.io/@tobigs-text1415/Lecture-8-Translation-Seq2Seq-Attention" TargetMode="External"/><Relationship Id="rId4" Type="http://schemas.openxmlformats.org/officeDocument/2006/relationships/hyperlink" Target="https://velog.io/@tobigs-text1314/CS224n-Lecture-8-Machine-Translation-Sequence-to-sequence-and-Attention" TargetMode="External"/><Relationship Id="rId5" Type="http://schemas.openxmlformats.org/officeDocument/2006/relationships/hyperlink" Target="https://cpm0722.github.io/paper-review/neural-machine-translation-by-jointly-learning-to-align-and-translate" TargetMode="External"/><Relationship Id="rId6" Type="http://schemas.openxmlformats.org/officeDocument/2006/relationships/hyperlink" Target="https://wonjun.oopy.io/papers/seq2seq-with-attention" TargetMode="External"/><Relationship Id="rId7" Type="http://schemas.openxmlformats.org/officeDocument/2006/relationships/hyperlink" Target="https://m.blog.naver.com/PostView.naver?isHttpsRedirect=true&amp;blogId=winddori2002&amp;logNo=222001331899" TargetMode="External"/><Relationship Id="rId8" Type="http://schemas.openxmlformats.org/officeDocument/2006/relationships/hyperlink" Target="https://stats.stackexchange.com/questions/524039/why-is-bahdanaus-attention-sometimes-called-concat-atten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2006450" y="2274276"/>
            <a:ext cx="93483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lang="zh-CN" sz="28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NEURAL MACHINE TRANSLATION</a:t>
            </a:r>
            <a:endParaRPr b="1" sz="28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lang="zh-CN" sz="28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BY JOINTLY LEARNING TO ALIGN AND TRANSLATE</a:t>
            </a:r>
            <a:endParaRPr b="1" sz="28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1" sz="2100" cap="none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657654" y="3630636"/>
            <a:ext cx="537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54" y="5397910"/>
            <a:ext cx="12858044" cy="1834739"/>
          </a:xfrm>
          <a:custGeom>
            <a:rect b="b" l="l" r="r" t="t"/>
            <a:pathLst>
              <a:path extrusionOk="0" h="1219" w="5702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54" y="5128493"/>
            <a:ext cx="12858044" cy="593017"/>
          </a:xfrm>
          <a:custGeom>
            <a:rect b="b" l="l" r="r" t="t"/>
            <a:pathLst>
              <a:path extrusionOk="0" h="394" w="5702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663875" y="3706825"/>
            <a:ext cx="414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2021</a:t>
            </a:r>
            <a:r>
              <a:rPr b="1" lang="zh-CN" sz="15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년 </a:t>
            </a:r>
            <a:r>
              <a:rPr b="1" lang="zh-CN" sz="15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한국외</a:t>
            </a:r>
            <a:r>
              <a:rPr b="1" lang="zh-CN" sz="15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대 자연어처리 과정 논문 발표 </a:t>
            </a:r>
            <a:endParaRPr b="1" sz="1500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045725" y="4061550"/>
            <a:ext cx="58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accent6"/>
                </a:solidFill>
              </a:rPr>
              <a:t>&lt;A반 3조&gt;  박주영(팀장), 강민영, 김세진, 박가연, 이성민, 조혁준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940300" y="151325"/>
            <a:ext cx="221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accent2"/>
                </a:solidFill>
              </a:rPr>
              <a:t>데이터 청년 캠퍼스</a:t>
            </a:r>
            <a:endParaRPr b="1" sz="1500">
              <a:solidFill>
                <a:schemeClr val="accent2"/>
              </a:solidFill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11018850" y="180500"/>
            <a:ext cx="16368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11018850" y="523800"/>
            <a:ext cx="16368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 rotWithShape="1">
          <a:blip r:embed="rId3">
            <a:alphaModFix/>
          </a:blip>
          <a:srcRect b="7825" l="0" r="0" t="0"/>
          <a:stretch/>
        </p:blipFill>
        <p:spPr>
          <a:xfrm>
            <a:off x="81275" y="2065475"/>
            <a:ext cx="7565925" cy="404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7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2. Alignment Model이 필요한 이유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715700" y="775350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2</a:t>
            </a:r>
            <a:r>
              <a:rPr b="1" lang="zh-CN" sz="2200"/>
              <a:t>-1.    Background</a:t>
            </a:r>
            <a:endParaRPr b="1" sz="2200"/>
          </a:p>
        </p:txBody>
      </p:sp>
      <p:sp>
        <p:nvSpPr>
          <p:cNvPr id="342" name="Google Shape;342;p27"/>
          <p:cNvSpPr txBox="1"/>
          <p:nvPr/>
        </p:nvSpPr>
        <p:spPr>
          <a:xfrm>
            <a:off x="2516550" y="6109450"/>
            <a:ext cx="316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&lt;RNN Decoder </a:t>
            </a:r>
            <a:r>
              <a:rPr b="1" lang="zh-CN" sz="1600">
                <a:solidFill>
                  <a:srgbClr val="202124"/>
                </a:solidFill>
                <a:highlight>
                  <a:srgbClr val="F8F9FA"/>
                </a:highlight>
              </a:rPr>
              <a:t>Architecture&gt;</a:t>
            </a:r>
            <a:endParaRPr b="1" sz="1600"/>
          </a:p>
        </p:txBody>
      </p:sp>
      <p:sp>
        <p:nvSpPr>
          <p:cNvPr id="343" name="Google Shape;343;p27"/>
          <p:cNvSpPr txBox="1"/>
          <p:nvPr/>
        </p:nvSpPr>
        <p:spPr>
          <a:xfrm>
            <a:off x="1109325" y="1298550"/>
            <a:ext cx="342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(3-2)   </a:t>
            </a:r>
            <a:r>
              <a:rPr b="1" lang="zh-CN" sz="1700"/>
              <a:t>RNN Decoder</a:t>
            </a:r>
            <a:endParaRPr b="1" sz="1700"/>
          </a:p>
        </p:txBody>
      </p:sp>
      <p:sp>
        <p:nvSpPr>
          <p:cNvPr id="344" name="Google Shape;344;p27"/>
          <p:cNvSpPr/>
          <p:nvPr/>
        </p:nvSpPr>
        <p:spPr>
          <a:xfrm>
            <a:off x="7777550" y="1744950"/>
            <a:ext cx="4902600" cy="252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CN">
                <a:solidFill>
                  <a:srgbClr val="F23B48"/>
                </a:solidFill>
              </a:rPr>
              <a:t>Decoder</a:t>
            </a:r>
            <a:r>
              <a:rPr lang="zh-CN"/>
              <a:t>는 전달 받은 </a:t>
            </a:r>
            <a:r>
              <a:rPr b="1" lang="zh-CN">
                <a:solidFill>
                  <a:srgbClr val="F23B48"/>
                </a:solidFill>
              </a:rPr>
              <a:t>Context vector를 자신의 첫 hidden state 입력 값</a:t>
            </a:r>
            <a:r>
              <a:rPr lang="zh-CN"/>
              <a:t>으로 사용한다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이 hidden state와 첫 시작 토큰 &lt;sos&gt;를 시작으로 다음 time step에 나올 target word를 예측한다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그리고 이 예측된 단어는 다음 time step의 입력으로 들어가 &lt;eos&gt; 토큰을 만나기 전까지 계속 진행한다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CN"/>
              <a:t>Decoder는 번역 sequence를 출력한다</a:t>
            </a:r>
            <a:r>
              <a:rPr lang="zh-CN"/>
              <a:t> </a:t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8972450" y="1457775"/>
            <a:ext cx="2653200" cy="4464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lt1"/>
                </a:solidFill>
              </a:rPr>
              <a:t>Decoder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346" name="Google Shape;346;p27"/>
          <p:cNvSpPr/>
          <p:nvPr/>
        </p:nvSpPr>
        <p:spPr>
          <a:xfrm>
            <a:off x="7777550" y="4735000"/>
            <a:ext cx="4902600" cy="231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8972450" y="4514300"/>
            <a:ext cx="2653200" cy="4464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lt1"/>
                </a:solidFill>
              </a:rPr>
              <a:t>수식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7959525" y="5046088"/>
            <a:ext cx="153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(1)   </a:t>
            </a:r>
            <a:endParaRPr b="1" sz="1700"/>
          </a:p>
        </p:txBody>
      </p:sp>
      <p:sp>
        <p:nvSpPr>
          <p:cNvPr id="349" name="Google Shape;349;p27"/>
          <p:cNvSpPr txBox="1"/>
          <p:nvPr/>
        </p:nvSpPr>
        <p:spPr>
          <a:xfrm>
            <a:off x="8350075" y="5455550"/>
            <a:ext cx="433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⏩ time step=t 일때, 이전 시점에서 나온 결과 값을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사용해 다음 나올 y 값을 예측</a:t>
            </a:r>
            <a:endParaRPr/>
          </a:p>
        </p:txBody>
      </p:sp>
      <p:sp>
        <p:nvSpPr>
          <p:cNvPr id="350" name="Google Shape;350;p27"/>
          <p:cNvSpPr txBox="1"/>
          <p:nvPr/>
        </p:nvSpPr>
        <p:spPr>
          <a:xfrm>
            <a:off x="7959525" y="5983563"/>
            <a:ext cx="153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(2)   </a:t>
            </a:r>
            <a:endParaRPr b="1" sz="1700"/>
          </a:p>
        </p:txBody>
      </p:sp>
      <p:sp>
        <p:nvSpPr>
          <p:cNvPr id="351" name="Google Shape;351;p27"/>
          <p:cNvSpPr txBox="1"/>
          <p:nvPr/>
        </p:nvSpPr>
        <p:spPr>
          <a:xfrm>
            <a:off x="8350075" y="6393013"/>
            <a:ext cx="38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⏩ i번째 target word가 yi가 등장할 조건부 확률에 대한 수식</a:t>
            </a:r>
            <a:endParaRPr/>
          </a:p>
        </p:txBody>
      </p:sp>
      <p:pic>
        <p:nvPicPr>
          <p:cNvPr descr="{&quot;font&quot;:{&quot;family&quot;:&quot;Arial&quot;,&quot;size&quot;:13,&quot;color&quot;:&quot;#000000&quot;},&quot;backgroundColor&quot;:&quot;#FFFFFF&quot;,&quot;type&quot;:&quot;$$&quot;,&quot;id&quot;:&quot;6&quot;,&quot;backgroundColorModified&quot;:false,&quot;aid&quot;:null,&quot;code&quot;:&quot;$$p\\left(y\\right)\\,=\\,\\prod_{t=1}^{T}\\,p\\left(y_{t}\\,\\left|\\right|\\left\\{y_{1},\\,...,\\,y_{t-1}\\right\\},\\,c\\right)$$&quot;,&quot;ts&quot;:1627832606085,&quot;cs&quot;:&quot;yLt1nnABYoTh+9XQPrEFmQ==&quot;,&quot;size&quot;:{&quot;width&quot;:307.25,&quot;height&quot;:55}}" id="352" name="Google Shape;3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164" y="5007375"/>
            <a:ext cx="2926556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7&quot;,&quot;font&quot;:{&quot;size&quot;:17,&quot;color&quot;:&quot;#000000&quot;,&quot;family&quot;:&quot;Arial&quot;},&quot;backgroundColorModified&quot;:false,&quot;type&quot;:&quot;$$&quot;,&quot;backgroundColor&quot;:&quot;#FFFFFF&quot;,&quot;code&quot;:&quot;$$p\\left(y_{i}\\left|\\right|y_{1},\\,...,\\,y_{i-1},\\,x\\right)\\,=\\,g\\left(y_{i-1},\\,s_{i},\\,c\\right)$$&quot;,&quot;aid&quot;:null,&quot;ts&quot;:1627972978318,&quot;cs&quot;:&quot;OmBYKWhpwtpDPgUxe8wq4A==&quot;,&quot;size&quot;:{&quot;width&quot;:422.3333333333333,&quot;height&quot;:27}}" id="353" name="Google Shape;3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5763" y="6078188"/>
            <a:ext cx="402272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7"/>
          <p:cNvSpPr/>
          <p:nvPr/>
        </p:nvSpPr>
        <p:spPr>
          <a:xfrm>
            <a:off x="81275" y="4483275"/>
            <a:ext cx="884100" cy="80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23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1155050" y="5234550"/>
            <a:ext cx="318600" cy="43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2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>
            <a:off x="911175" y="2072400"/>
            <a:ext cx="884100" cy="44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>
            <a:off x="2201300" y="5631800"/>
            <a:ext cx="884100" cy="44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/>
          <p:nvPr/>
        </p:nvSpPr>
        <p:spPr>
          <a:xfrm>
            <a:off x="3439425" y="2550975"/>
            <a:ext cx="1164900" cy="159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"/>
          <p:cNvSpPr/>
          <p:nvPr/>
        </p:nvSpPr>
        <p:spPr>
          <a:xfrm rot="4376992">
            <a:off x="4261592" y="1640841"/>
            <a:ext cx="600597" cy="202356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 rot="6209277">
            <a:off x="4261577" y="1939976"/>
            <a:ext cx="600667" cy="2023495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8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8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2. Alignment Model이 필요한 이유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369" name="Google Shape;369;p28"/>
          <p:cNvSpPr txBox="1"/>
          <p:nvPr/>
        </p:nvSpPr>
        <p:spPr>
          <a:xfrm>
            <a:off x="715700" y="775350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2-1.    Background</a:t>
            </a:r>
            <a:endParaRPr b="1" sz="2200"/>
          </a:p>
        </p:txBody>
      </p:sp>
      <p:sp>
        <p:nvSpPr>
          <p:cNvPr id="370" name="Google Shape;370;p28"/>
          <p:cNvSpPr txBox="1"/>
          <p:nvPr/>
        </p:nvSpPr>
        <p:spPr>
          <a:xfrm>
            <a:off x="1109325" y="1298550"/>
            <a:ext cx="398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(3-3)   </a:t>
            </a:r>
            <a:r>
              <a:rPr b="1" lang="zh-CN" sz="1700"/>
              <a:t>RNN Decoder - Beam Search</a:t>
            </a:r>
            <a:endParaRPr b="1" sz="1700"/>
          </a:p>
        </p:txBody>
      </p:sp>
      <p:sp>
        <p:nvSpPr>
          <p:cNvPr id="371" name="Google Shape;371;p28"/>
          <p:cNvSpPr/>
          <p:nvPr/>
        </p:nvSpPr>
        <p:spPr>
          <a:xfrm>
            <a:off x="1606425" y="5581250"/>
            <a:ext cx="10176300" cy="123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Beam Search</a:t>
            </a:r>
            <a:r>
              <a:rPr lang="zh-CN" sz="1700"/>
              <a:t>는 매번 하나의 출력 값이 아닌 Beam 개수(k) 만큼 출력 값을 도출하여 </a:t>
            </a:r>
            <a:r>
              <a:rPr b="1" lang="zh-CN" sz="1700"/>
              <a:t>다양성을 주고</a:t>
            </a:r>
            <a:r>
              <a:rPr lang="zh-CN" sz="1700"/>
              <a:t>,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마지막에 가장 좋은 Sequence가 무엇인지 판단하도록 하는 </a:t>
            </a:r>
            <a:r>
              <a:rPr b="1" lang="zh-CN" sz="1700"/>
              <a:t>Decoding 방법</a:t>
            </a:r>
            <a:r>
              <a:rPr lang="zh-CN" sz="1700"/>
              <a:t>이다</a:t>
            </a:r>
            <a:endParaRPr sz="1700"/>
          </a:p>
        </p:txBody>
      </p:sp>
      <p:sp>
        <p:nvSpPr>
          <p:cNvPr id="372" name="Google Shape;372;p28"/>
          <p:cNvSpPr txBox="1"/>
          <p:nvPr/>
        </p:nvSpPr>
        <p:spPr>
          <a:xfrm>
            <a:off x="5718975" y="4977725"/>
            <a:ext cx="186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&lt;Beam Search</a:t>
            </a:r>
            <a:r>
              <a:rPr b="1" lang="zh-CN" sz="1600">
                <a:solidFill>
                  <a:srgbClr val="202124"/>
                </a:solidFill>
                <a:highlight>
                  <a:srgbClr val="F8F9FA"/>
                </a:highlight>
              </a:rPr>
              <a:t>&gt;</a:t>
            </a:r>
            <a:endParaRPr b="1" sz="1600"/>
          </a:p>
        </p:txBody>
      </p:sp>
      <p:grpSp>
        <p:nvGrpSpPr>
          <p:cNvPr id="373" name="Google Shape;373;p28"/>
          <p:cNvGrpSpPr/>
          <p:nvPr/>
        </p:nvGrpSpPr>
        <p:grpSpPr>
          <a:xfrm>
            <a:off x="2599043" y="1434610"/>
            <a:ext cx="7485883" cy="3696626"/>
            <a:chOff x="2734550" y="642075"/>
            <a:chExt cx="7988350" cy="4274050"/>
          </a:xfrm>
        </p:grpSpPr>
        <p:sp>
          <p:nvSpPr>
            <p:cNvPr id="374" name="Google Shape;374;p28"/>
            <p:cNvSpPr/>
            <p:nvPr/>
          </p:nvSpPr>
          <p:spPr>
            <a:xfrm>
              <a:off x="2734550" y="2640575"/>
              <a:ext cx="1004700" cy="427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&lt;SOS&gt;</a:t>
              </a:r>
              <a:endParaRPr b="1"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3891575" y="2076700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The</a:t>
              </a:r>
              <a:endParaRPr b="1"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3891575" y="3205800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a</a:t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048600" y="1648900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poor</a:t>
              </a:r>
              <a:endParaRPr b="1"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048600" y="2322200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300"/>
                <a:t>people</a:t>
              </a:r>
              <a:endParaRPr sz="1300"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196325" y="1345475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are</a:t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205625" y="1974375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don’t</a:t>
              </a:r>
              <a:endParaRPr b="1"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7381250" y="642075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300"/>
                <a:t>always</a:t>
              </a:r>
              <a:endParaRPr sz="1300"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7381250" y="1221100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not</a:t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7362650" y="2032675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have</a:t>
              </a:r>
              <a:endParaRPr b="1"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7362650" y="2611700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take</a:t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8504375" y="2183900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any</a:t>
              </a:r>
              <a:endParaRPr b="1"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8438225" y="2778000"/>
              <a:ext cx="8730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enough</a:t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8504375" y="854875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in</a:t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8504375" y="1433900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with</a:t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9849900" y="1604875"/>
              <a:ext cx="873000" cy="427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money</a:t>
              </a:r>
              <a:endParaRPr b="1"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9916050" y="2183900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funds</a:t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9882900" y="2908750"/>
              <a:ext cx="8070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money</a:t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9849900" y="3502850"/>
              <a:ext cx="8730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funds</a:t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048600" y="3561400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poor</a:t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048600" y="4140425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300"/>
                <a:t>person</a:t>
              </a:r>
              <a:endParaRPr sz="1300"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287075" y="3271888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300"/>
                <a:t>person</a:t>
              </a:r>
              <a:endParaRPr sz="1300"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287075" y="3850913"/>
              <a:ext cx="740700" cy="427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but</a:t>
              </a:r>
              <a:endParaRPr/>
            </a:p>
          </p:txBody>
        </p:sp>
        <p:cxnSp>
          <p:nvCxnSpPr>
            <p:cNvPr id="397" name="Google Shape;397;p28"/>
            <p:cNvCxnSpPr>
              <a:stCxn id="374" idx="0"/>
              <a:endCxn id="375" idx="1"/>
            </p:cNvCxnSpPr>
            <p:nvPr/>
          </p:nvCxnSpPr>
          <p:spPr>
            <a:xfrm flipH="1" rot="10800000">
              <a:off x="3236900" y="2290475"/>
              <a:ext cx="654600" cy="350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" name="Google Shape;398;p28"/>
            <p:cNvCxnSpPr>
              <a:stCxn id="375" idx="3"/>
              <a:endCxn id="377" idx="1"/>
            </p:cNvCxnSpPr>
            <p:nvPr/>
          </p:nvCxnSpPr>
          <p:spPr>
            <a:xfrm flipH="1" rot="10800000">
              <a:off x="4632275" y="1862800"/>
              <a:ext cx="416400" cy="427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9" name="Google Shape;399;p28"/>
            <p:cNvCxnSpPr>
              <a:stCxn id="375" idx="3"/>
              <a:endCxn id="378" idx="1"/>
            </p:cNvCxnSpPr>
            <p:nvPr/>
          </p:nvCxnSpPr>
          <p:spPr>
            <a:xfrm>
              <a:off x="4632275" y="2290600"/>
              <a:ext cx="416400" cy="245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0" name="Google Shape;400;p28"/>
            <p:cNvCxnSpPr>
              <a:stCxn id="377" idx="3"/>
              <a:endCxn id="379" idx="1"/>
            </p:cNvCxnSpPr>
            <p:nvPr/>
          </p:nvCxnSpPr>
          <p:spPr>
            <a:xfrm flipH="1" rot="10800000">
              <a:off x="5789300" y="1559500"/>
              <a:ext cx="407100" cy="303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1" name="Google Shape;401;p28"/>
            <p:cNvCxnSpPr>
              <a:stCxn id="377" idx="3"/>
              <a:endCxn id="380" idx="1"/>
            </p:cNvCxnSpPr>
            <p:nvPr/>
          </p:nvCxnSpPr>
          <p:spPr>
            <a:xfrm>
              <a:off x="5789300" y="1862800"/>
              <a:ext cx="416400" cy="3255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2" name="Google Shape;402;p28"/>
            <p:cNvCxnSpPr>
              <a:stCxn id="380" idx="3"/>
              <a:endCxn id="383" idx="1"/>
            </p:cNvCxnSpPr>
            <p:nvPr/>
          </p:nvCxnSpPr>
          <p:spPr>
            <a:xfrm>
              <a:off x="6946325" y="2188275"/>
              <a:ext cx="416400" cy="58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3" name="Google Shape;403;p28"/>
            <p:cNvCxnSpPr>
              <a:stCxn id="380" idx="3"/>
              <a:endCxn id="384" idx="1"/>
            </p:cNvCxnSpPr>
            <p:nvPr/>
          </p:nvCxnSpPr>
          <p:spPr>
            <a:xfrm>
              <a:off x="6946325" y="2188275"/>
              <a:ext cx="416400" cy="637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4" name="Google Shape;404;p28"/>
            <p:cNvCxnSpPr>
              <a:stCxn id="383" idx="3"/>
              <a:endCxn id="385" idx="1"/>
            </p:cNvCxnSpPr>
            <p:nvPr/>
          </p:nvCxnSpPr>
          <p:spPr>
            <a:xfrm>
              <a:off x="8103350" y="2246575"/>
              <a:ext cx="401100" cy="151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5" name="Google Shape;405;p28"/>
            <p:cNvCxnSpPr>
              <a:stCxn id="383" idx="3"/>
              <a:endCxn id="386" idx="1"/>
            </p:cNvCxnSpPr>
            <p:nvPr/>
          </p:nvCxnSpPr>
          <p:spPr>
            <a:xfrm>
              <a:off x="8103350" y="2246575"/>
              <a:ext cx="334800" cy="745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6" name="Google Shape;406;p28"/>
            <p:cNvCxnSpPr>
              <a:stCxn id="385" idx="3"/>
              <a:endCxn id="389" idx="1"/>
            </p:cNvCxnSpPr>
            <p:nvPr/>
          </p:nvCxnSpPr>
          <p:spPr>
            <a:xfrm flipH="1" rot="10800000">
              <a:off x="9245075" y="1818800"/>
              <a:ext cx="604800" cy="579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7" name="Google Shape;407;p28"/>
            <p:cNvCxnSpPr>
              <a:stCxn id="385" idx="3"/>
              <a:endCxn id="390" idx="1"/>
            </p:cNvCxnSpPr>
            <p:nvPr/>
          </p:nvCxnSpPr>
          <p:spPr>
            <a:xfrm>
              <a:off x="9245075" y="2397800"/>
              <a:ext cx="6711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8" name="Google Shape;408;p28"/>
            <p:cNvCxnSpPr>
              <a:stCxn id="379" idx="3"/>
              <a:endCxn id="381" idx="1"/>
            </p:cNvCxnSpPr>
            <p:nvPr/>
          </p:nvCxnSpPr>
          <p:spPr>
            <a:xfrm flipH="1" rot="10800000">
              <a:off x="6937025" y="855875"/>
              <a:ext cx="444300" cy="7035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9" name="Google Shape;409;p28"/>
            <p:cNvCxnSpPr>
              <a:stCxn id="379" idx="3"/>
              <a:endCxn id="382" idx="1"/>
            </p:cNvCxnSpPr>
            <p:nvPr/>
          </p:nvCxnSpPr>
          <p:spPr>
            <a:xfrm flipH="1" rot="10800000">
              <a:off x="6937025" y="1434875"/>
              <a:ext cx="444300" cy="1245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0" name="Google Shape;410;p28"/>
            <p:cNvCxnSpPr>
              <a:stCxn id="382" idx="3"/>
              <a:endCxn id="387" idx="1"/>
            </p:cNvCxnSpPr>
            <p:nvPr/>
          </p:nvCxnSpPr>
          <p:spPr>
            <a:xfrm flipH="1" rot="10800000">
              <a:off x="8121950" y="1068700"/>
              <a:ext cx="382500" cy="36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1" name="Google Shape;411;p28"/>
            <p:cNvCxnSpPr>
              <a:stCxn id="382" idx="3"/>
              <a:endCxn id="388" idx="1"/>
            </p:cNvCxnSpPr>
            <p:nvPr/>
          </p:nvCxnSpPr>
          <p:spPr>
            <a:xfrm>
              <a:off x="8121950" y="1435000"/>
              <a:ext cx="382500" cy="212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2" name="Google Shape;412;p28"/>
            <p:cNvCxnSpPr>
              <a:stCxn id="386" idx="3"/>
              <a:endCxn id="391" idx="1"/>
            </p:cNvCxnSpPr>
            <p:nvPr/>
          </p:nvCxnSpPr>
          <p:spPr>
            <a:xfrm>
              <a:off x="9311225" y="2991900"/>
              <a:ext cx="571800" cy="130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3" name="Google Shape;413;p28"/>
            <p:cNvCxnSpPr>
              <a:stCxn id="386" idx="3"/>
              <a:endCxn id="392" idx="1"/>
            </p:cNvCxnSpPr>
            <p:nvPr/>
          </p:nvCxnSpPr>
          <p:spPr>
            <a:xfrm>
              <a:off x="9311225" y="2991900"/>
              <a:ext cx="538800" cy="724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4" name="Google Shape;414;p28"/>
            <p:cNvCxnSpPr>
              <a:stCxn id="374" idx="2"/>
              <a:endCxn id="376" idx="1"/>
            </p:cNvCxnSpPr>
            <p:nvPr/>
          </p:nvCxnSpPr>
          <p:spPr>
            <a:xfrm>
              <a:off x="3236900" y="3068375"/>
              <a:ext cx="654600" cy="351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5" name="Google Shape;415;p28"/>
            <p:cNvCxnSpPr>
              <a:stCxn id="376" idx="3"/>
              <a:endCxn id="393" idx="1"/>
            </p:cNvCxnSpPr>
            <p:nvPr/>
          </p:nvCxnSpPr>
          <p:spPr>
            <a:xfrm>
              <a:off x="4632275" y="3419700"/>
              <a:ext cx="416400" cy="3555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6" name="Google Shape;416;p28"/>
            <p:cNvCxnSpPr>
              <a:stCxn id="376" idx="3"/>
              <a:endCxn id="394" idx="1"/>
            </p:cNvCxnSpPr>
            <p:nvPr/>
          </p:nvCxnSpPr>
          <p:spPr>
            <a:xfrm>
              <a:off x="4632275" y="3419700"/>
              <a:ext cx="416400" cy="9345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7" name="Google Shape;417;p28"/>
            <p:cNvCxnSpPr>
              <a:stCxn id="393" idx="3"/>
              <a:endCxn id="395" idx="1"/>
            </p:cNvCxnSpPr>
            <p:nvPr/>
          </p:nvCxnSpPr>
          <p:spPr>
            <a:xfrm flipH="1" rot="10800000">
              <a:off x="5789300" y="3485800"/>
              <a:ext cx="497700" cy="2895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8" name="Google Shape;418;p28"/>
            <p:cNvCxnSpPr>
              <a:stCxn id="393" idx="3"/>
              <a:endCxn id="396" idx="1"/>
            </p:cNvCxnSpPr>
            <p:nvPr/>
          </p:nvCxnSpPr>
          <p:spPr>
            <a:xfrm>
              <a:off x="5789300" y="3775300"/>
              <a:ext cx="497700" cy="2895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9" name="Google Shape;419;p28"/>
            <p:cNvSpPr/>
            <p:nvPr/>
          </p:nvSpPr>
          <p:spPr>
            <a:xfrm>
              <a:off x="8815050" y="4212625"/>
              <a:ext cx="1841700" cy="7035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Beam size : 2</a:t>
              </a:r>
              <a:endParaRPr b="1"/>
            </a:p>
          </p:txBody>
        </p:sp>
      </p:grpSp>
      <p:pic>
        <p:nvPicPr>
          <p:cNvPr descr="{&quot;backgroundColor&quot;:&quot;#FFFFFF&quot;,&quot;aid&quot;:null,&quot;font&quot;:{&quot;color&quot;:&quot;#000000&quot;,&quot;size&quot;:12,&quot;family&quot;:&quot;Arial&quot;},&quot;backgroundColorModified&quot;:null,&quot;code&quot;:&quot;$$P\\left(y_{1}\\left|\\right|x\\right)\\,=\\,\\left[The,\\,a\\right]$$&quot;,&quot;type&quot;:&quot;$$&quot;,&quot;id&quot;:&quot;14&quot;,&quot;ts&quot;:1628044863540,&quot;cs&quot;:&quot;Jj7voFyHGDsh8UFP5TUqJw==&quot;,&quot;size&quot;:{&quot;width&quot;:160.16666666666666,&quot;height&quot;:19.166666666666668}}" id="420" name="Google Shape;4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24" y="2682863"/>
            <a:ext cx="2626502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8"/>
          <p:cNvSpPr/>
          <p:nvPr/>
        </p:nvSpPr>
        <p:spPr>
          <a:xfrm rot="6208563">
            <a:off x="4283621" y="2956083"/>
            <a:ext cx="543257" cy="2023495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8"/>
          <p:cNvSpPr/>
          <p:nvPr/>
        </p:nvSpPr>
        <p:spPr>
          <a:xfrm rot="7216893">
            <a:off x="4153565" y="3175967"/>
            <a:ext cx="738920" cy="2144461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backgroundColor&quot;:&quot;#FFFFFF&quot;,&quot;id&quot;:&quot;14&quot;,&quot;aid&quot;:null,&quot;code&quot;:&quot;$$P\\left(y_{1},\\,y_{2}\\left|\\right|x\\right)\\,=\\,\\left[The\\,\\,poor\\,,\\,a\\,\\,poor\\right]$$&quot;,&quot;font&quot;:{&quot;family&quot;:&quot;Arial&quot;,&quot;color&quot;:&quot;#000000&quot;,&quot;size&quot;:21},&quot;type&quot;:&quot;$$&quot;,&quot;backgroundColorModified&quot;:false,&quot;ts&quot;:1628045501299,&quot;cs&quot;:&quot;V16ib6IiWVFbLxPoAsZiHg==&quot;,&quot;size&quot;:{&quot;width&quot;:482.99999999999994,&quot;height&quot;:33}}" id="423" name="Google Shape;4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75" y="1871160"/>
            <a:ext cx="4734901" cy="32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28"/>
          <p:cNvGrpSpPr/>
          <p:nvPr/>
        </p:nvGrpSpPr>
        <p:grpSpPr>
          <a:xfrm>
            <a:off x="2599043" y="2257686"/>
            <a:ext cx="7485883" cy="1265781"/>
            <a:chOff x="2734550" y="1604875"/>
            <a:chExt cx="7988350" cy="1463500"/>
          </a:xfrm>
        </p:grpSpPr>
        <p:sp>
          <p:nvSpPr>
            <p:cNvPr id="425" name="Google Shape;425;p28"/>
            <p:cNvSpPr/>
            <p:nvPr/>
          </p:nvSpPr>
          <p:spPr>
            <a:xfrm>
              <a:off x="2734550" y="2640575"/>
              <a:ext cx="1004700" cy="4278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&lt;SOS&gt;</a:t>
              </a:r>
              <a:endParaRPr b="1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3891575" y="2076700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The</a:t>
              </a:r>
              <a:endParaRPr b="1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48600" y="1648900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poor</a:t>
              </a:r>
              <a:endParaRPr b="1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6205625" y="1974375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don’t</a:t>
              </a:r>
              <a:endParaRPr b="1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7362650" y="2032675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have</a:t>
              </a:r>
              <a:endParaRPr b="1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504375" y="2183900"/>
              <a:ext cx="740700" cy="4278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any</a:t>
              </a:r>
              <a:endParaRPr b="1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9849900" y="1604875"/>
              <a:ext cx="873000" cy="4278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/>
                <a:t>money</a:t>
              </a:r>
              <a:endParaRPr b="1"/>
            </a:p>
          </p:txBody>
        </p:sp>
      </p:grpSp>
      <p:pic>
        <p:nvPicPr>
          <p:cNvPr id="432" name="Google Shape;4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5299" y="1434610"/>
            <a:ext cx="2110800" cy="354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588" y="1155363"/>
            <a:ext cx="10887075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9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9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2. Alignment Model이 필요한 이유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442" name="Google Shape;442;p29"/>
          <p:cNvSpPr txBox="1"/>
          <p:nvPr/>
        </p:nvSpPr>
        <p:spPr>
          <a:xfrm>
            <a:off x="715700" y="775350"/>
            <a:ext cx="638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2</a:t>
            </a:r>
            <a:r>
              <a:rPr b="1" lang="zh-CN" sz="2200"/>
              <a:t>-2.    RNN Encoder-Decoder 한계 및 해결책</a:t>
            </a:r>
            <a:endParaRPr b="1" sz="2200"/>
          </a:p>
        </p:txBody>
      </p:sp>
      <p:sp>
        <p:nvSpPr>
          <p:cNvPr id="443" name="Google Shape;443;p29"/>
          <p:cNvSpPr txBox="1"/>
          <p:nvPr/>
        </p:nvSpPr>
        <p:spPr>
          <a:xfrm>
            <a:off x="1109325" y="1298550"/>
            <a:ext cx="406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(1)   </a:t>
            </a:r>
            <a:r>
              <a:rPr b="1" lang="zh-CN" sz="1700"/>
              <a:t>Bottleneck Problem</a:t>
            </a:r>
            <a:endParaRPr b="1" sz="1700"/>
          </a:p>
        </p:txBody>
      </p:sp>
      <p:sp>
        <p:nvSpPr>
          <p:cNvPr id="444" name="Google Shape;444;p29"/>
          <p:cNvSpPr/>
          <p:nvPr/>
        </p:nvSpPr>
        <p:spPr>
          <a:xfrm>
            <a:off x="733413" y="5262725"/>
            <a:ext cx="11704500" cy="1770900"/>
          </a:xfrm>
          <a:prstGeom prst="horizontalScroll">
            <a:avLst>
              <a:gd fmla="val 12500" name="adj"/>
            </a:avLst>
          </a:prstGeom>
          <a:solidFill>
            <a:srgbClr val="FE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&lt;Information Bottleneck&gt;</a:t>
            </a:r>
            <a:endParaRPr b="1" sz="16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input sequence에 대한 모든 정보를 </a:t>
            </a:r>
            <a:r>
              <a:rPr lang="zh-CN" u="sng">
                <a:solidFill>
                  <a:schemeClr val="dk1"/>
                </a:solidFill>
              </a:rPr>
              <a:t>고정된 사이즈(fixed-size)인 context vector에 담는다</a:t>
            </a:r>
            <a:endParaRPr u="sng">
              <a:solidFill>
                <a:schemeClr val="dk1"/>
              </a:solidFill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17500" lvl="0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zh-CN">
                <a:solidFill>
                  <a:schemeClr val="dk1"/>
                </a:solidFill>
              </a:rPr>
              <a:t>따라서 </a:t>
            </a:r>
            <a:r>
              <a:rPr lang="zh-CN" u="sng">
                <a:solidFill>
                  <a:schemeClr val="dk1"/>
                </a:solidFill>
              </a:rPr>
              <a:t>input sequence의 길이가 굉장히 길어지면,</a:t>
            </a:r>
            <a:r>
              <a:rPr lang="zh-CN">
                <a:solidFill>
                  <a:schemeClr val="dk1"/>
                </a:solidFill>
              </a:rPr>
              <a:t>이전 정보들이 유실될 가능성이 높아지기 때문에 </a:t>
            </a:r>
            <a:r>
              <a:rPr lang="zh-CN" u="sng">
                <a:solidFill>
                  <a:schemeClr val="dk1"/>
                </a:solidFill>
              </a:rPr>
              <a:t>정보 손실 문제점이 발생</a:t>
            </a:r>
            <a:r>
              <a:rPr lang="zh-CN">
                <a:solidFill>
                  <a:schemeClr val="dk1"/>
                </a:solidFill>
              </a:rPr>
              <a:t>한다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0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0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2. Alignment Model이 필요한 이유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7119550" y="3236088"/>
            <a:ext cx="4313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50">
                <a:solidFill>
                  <a:srgbClr val="222426"/>
                </a:solidFill>
              </a:rPr>
              <a:t>.</a:t>
            </a:r>
            <a:endParaRPr sz="1500"/>
          </a:p>
        </p:txBody>
      </p:sp>
      <p:sp>
        <p:nvSpPr>
          <p:cNvPr id="454" name="Google Shape;454;p30"/>
          <p:cNvSpPr txBox="1"/>
          <p:nvPr/>
        </p:nvSpPr>
        <p:spPr>
          <a:xfrm>
            <a:off x="715700" y="775350"/>
            <a:ext cx="638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2</a:t>
            </a:r>
            <a:r>
              <a:rPr b="1" lang="zh-CN" sz="2200"/>
              <a:t>-2.    RNN Encoder-Decoder 한계 및 해결책</a:t>
            </a:r>
            <a:endParaRPr b="1" sz="2200"/>
          </a:p>
        </p:txBody>
      </p:sp>
      <p:sp>
        <p:nvSpPr>
          <p:cNvPr id="455" name="Google Shape;455;p30"/>
          <p:cNvSpPr txBox="1"/>
          <p:nvPr/>
        </p:nvSpPr>
        <p:spPr>
          <a:xfrm>
            <a:off x="1109325" y="1298550"/>
            <a:ext cx="61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(1)   </a:t>
            </a:r>
            <a:r>
              <a:rPr b="1" lang="zh-CN" sz="1700"/>
              <a:t>Bottleneck Problem </a:t>
            </a:r>
            <a:r>
              <a:rPr b="1" lang="zh-CN" sz="1700"/>
              <a:t>- Solved with Alignment Model</a:t>
            </a:r>
            <a:endParaRPr b="1" sz="1700"/>
          </a:p>
        </p:txBody>
      </p:sp>
      <p:sp>
        <p:nvSpPr>
          <p:cNvPr id="456" name="Google Shape;456;p30"/>
          <p:cNvSpPr/>
          <p:nvPr/>
        </p:nvSpPr>
        <p:spPr>
          <a:xfrm>
            <a:off x="6912450" y="2291525"/>
            <a:ext cx="5511300" cy="397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2242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2242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600"/>
              <a:buChar char="●"/>
            </a:pPr>
            <a:r>
              <a:rPr b="1" lang="zh-CN" sz="1600">
                <a:solidFill>
                  <a:srgbClr val="222426"/>
                </a:solidFill>
              </a:rPr>
              <a:t>Alignment Model</a:t>
            </a:r>
            <a:r>
              <a:rPr lang="zh-CN" sz="1600">
                <a:solidFill>
                  <a:srgbClr val="222426"/>
                </a:solidFill>
              </a:rPr>
              <a:t>은 기존 NMT보다 훨씬 더 유연하고 부드러운 정렬과 번역을 하게한다</a:t>
            </a:r>
            <a:endParaRPr sz="1600">
              <a:solidFill>
                <a:srgbClr val="2224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222426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1750"/>
              <a:buChar char="●"/>
            </a:pPr>
            <a:r>
              <a:rPr lang="zh-CN" sz="1500">
                <a:solidFill>
                  <a:schemeClr val="dk1"/>
                </a:solidFill>
                <a:highlight>
                  <a:srgbClr val="FFFFFF"/>
                </a:highlight>
              </a:rPr>
              <a:t>기존 인코딩 방법 = context vector에 모든 정보가 압축되어서 정보의 병목현상 발생  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57" name="Google Shape;457;p30"/>
          <p:cNvSpPr txBox="1"/>
          <p:nvPr/>
        </p:nvSpPr>
        <p:spPr>
          <a:xfrm>
            <a:off x="2873893" y="6424975"/>
            <a:ext cx="219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&lt;Alignment Model</a:t>
            </a:r>
            <a:r>
              <a:rPr b="1" lang="zh-CN" sz="1600">
                <a:solidFill>
                  <a:srgbClr val="202124"/>
                </a:solidFill>
                <a:highlight>
                  <a:srgbClr val="F8F9FA"/>
                </a:highlight>
              </a:rPr>
              <a:t>&gt;</a:t>
            </a:r>
            <a:endParaRPr b="1" sz="1600"/>
          </a:p>
        </p:txBody>
      </p:sp>
      <p:pic>
        <p:nvPicPr>
          <p:cNvPr id="458" name="Google Shape;458;p30"/>
          <p:cNvPicPr preferRelativeResize="0"/>
          <p:nvPr/>
        </p:nvPicPr>
        <p:blipFill rotWithShape="1">
          <a:blip r:embed="rId3">
            <a:alphaModFix/>
          </a:blip>
          <a:srcRect b="37799" l="0" r="0" t="0"/>
          <a:stretch/>
        </p:blipFill>
        <p:spPr>
          <a:xfrm>
            <a:off x="13393350" y="5570450"/>
            <a:ext cx="3747901" cy="321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100" y="1817200"/>
            <a:ext cx="5775844" cy="46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0"/>
          <p:cNvSpPr/>
          <p:nvPr/>
        </p:nvSpPr>
        <p:spPr>
          <a:xfrm>
            <a:off x="7708725" y="4691250"/>
            <a:ext cx="4045200" cy="1399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 u="sng">
                <a:solidFill>
                  <a:schemeClr val="dk1"/>
                </a:solidFill>
              </a:rPr>
              <a:t>Alignment(Attention)</a:t>
            </a:r>
            <a:r>
              <a:rPr lang="zh-CN">
                <a:solidFill>
                  <a:schemeClr val="dk1"/>
                </a:solidFill>
              </a:rPr>
              <a:t>을 사용하여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각 인코딩의 각 단계마다 집중을 해주어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정보의 흐름을 마지막에 집중시키지 않고,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</a:rPr>
              <a:t>부드럽게 정렬(Soft-Alignment) 한다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0"/>
          <p:cNvSpPr/>
          <p:nvPr/>
        </p:nvSpPr>
        <p:spPr>
          <a:xfrm>
            <a:off x="9514650" y="4402025"/>
            <a:ext cx="306900" cy="37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125" y="775350"/>
            <a:ext cx="5606049" cy="407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1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1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2. Alignment Model이 필요한 이유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2</a:t>
            </a:r>
            <a:r>
              <a:rPr b="1" lang="zh-CN" sz="2200"/>
              <a:t>-2.    </a:t>
            </a:r>
            <a:r>
              <a:rPr b="1" lang="zh-CN" sz="2200">
                <a:solidFill>
                  <a:schemeClr val="dk1"/>
                </a:solidFill>
              </a:rPr>
              <a:t>RNN Encoder-Decoder 한계 및 해결책</a:t>
            </a:r>
            <a:endParaRPr b="1" sz="2200"/>
          </a:p>
        </p:txBody>
      </p:sp>
      <p:sp>
        <p:nvSpPr>
          <p:cNvPr id="472" name="Google Shape;472;p31"/>
          <p:cNvSpPr/>
          <p:nvPr/>
        </p:nvSpPr>
        <p:spPr>
          <a:xfrm>
            <a:off x="6375563" y="3770075"/>
            <a:ext cx="5772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1"/>
          <p:cNvSpPr txBox="1"/>
          <p:nvPr/>
        </p:nvSpPr>
        <p:spPr>
          <a:xfrm>
            <a:off x="7745700" y="6281650"/>
            <a:ext cx="41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1"/>
          <p:cNvSpPr txBox="1"/>
          <p:nvPr/>
        </p:nvSpPr>
        <p:spPr>
          <a:xfrm>
            <a:off x="1109325" y="1298550"/>
            <a:ext cx="54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(2)   </a:t>
            </a:r>
            <a:r>
              <a:rPr b="1" lang="zh-CN" sz="1700"/>
              <a:t>RNN Problem - Bidirectional RNN Solve</a:t>
            </a:r>
            <a:endParaRPr b="1" sz="1700"/>
          </a:p>
        </p:txBody>
      </p:sp>
      <p:sp>
        <p:nvSpPr>
          <p:cNvPr id="475" name="Google Shape;475;p31"/>
          <p:cNvSpPr/>
          <p:nvPr/>
        </p:nvSpPr>
        <p:spPr>
          <a:xfrm>
            <a:off x="646550" y="5025675"/>
            <a:ext cx="5181600" cy="209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RNN은 일반 Neural Networks에 비해 데이터의 이전 상태 정보를 </a:t>
            </a:r>
            <a:r>
              <a:rPr b="1" lang="zh-CN">
                <a:solidFill>
                  <a:srgbClr val="CC0000"/>
                </a:solidFill>
              </a:rPr>
              <a:t>“메모리” </a:t>
            </a:r>
            <a:r>
              <a:rPr lang="zh-CN"/>
              <a:t>형태로 저장할 수 있는 장점이 있다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하지만 RNN, LSTM, GRU 등 모두 단방향으로만 정보를 기억하기 때문에 </a:t>
            </a:r>
            <a:r>
              <a:rPr b="1" lang="zh-CN">
                <a:solidFill>
                  <a:srgbClr val="CC0000"/>
                </a:solidFill>
              </a:rPr>
              <a:t>“정보의 불균형”</a:t>
            </a:r>
            <a:r>
              <a:rPr lang="zh-CN"/>
              <a:t>이 존재한다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즉, 정방향 뿐만 아니라 </a:t>
            </a:r>
            <a:r>
              <a:rPr b="1" lang="zh-CN">
                <a:solidFill>
                  <a:srgbClr val="CC0000"/>
                </a:solidFill>
              </a:rPr>
              <a:t>역방향</a:t>
            </a:r>
            <a:r>
              <a:rPr lang="zh-CN"/>
              <a:t>까지</a:t>
            </a:r>
            <a:r>
              <a:rPr b="1" lang="zh-CN"/>
              <a:t> </a:t>
            </a:r>
            <a:r>
              <a:rPr lang="zh-CN"/>
              <a:t>고려한다면 유의미한 결과를 도출할 수 있다</a:t>
            </a:r>
            <a:endParaRPr/>
          </a:p>
        </p:txBody>
      </p:sp>
      <p:sp>
        <p:nvSpPr>
          <p:cNvPr id="476" name="Google Shape;476;p31"/>
          <p:cNvSpPr/>
          <p:nvPr/>
        </p:nvSpPr>
        <p:spPr>
          <a:xfrm>
            <a:off x="7273325" y="5349100"/>
            <a:ext cx="5181600" cy="170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  <a:highlight>
                  <a:srgbClr val="FFFFFF"/>
                </a:highlight>
              </a:rPr>
              <a:t>Bidirectional RNN은 2개의 Hidden Layer를 가지고 있다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zh-CN">
                <a:solidFill>
                  <a:srgbClr val="CC0000"/>
                </a:solidFill>
                <a:highlight>
                  <a:srgbClr val="FFFFFF"/>
                </a:highlight>
              </a:rPr>
              <a:t>Forward state</a:t>
            </a:r>
            <a:r>
              <a:rPr b="1" lang="zh-C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zh-CN">
                <a:solidFill>
                  <a:schemeClr val="dk1"/>
                </a:solidFill>
                <a:highlight>
                  <a:srgbClr val="FFFFFF"/>
                </a:highlight>
              </a:rPr>
              <a:t>정보를 가지는 hidden layer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zh-CN">
                <a:solidFill>
                  <a:srgbClr val="CC0000"/>
                </a:solidFill>
                <a:highlight>
                  <a:srgbClr val="FFFFFF"/>
                </a:highlight>
              </a:rPr>
              <a:t>Backward state</a:t>
            </a:r>
            <a:r>
              <a:rPr lang="zh-CN">
                <a:solidFill>
                  <a:schemeClr val="dk1"/>
                </a:solidFill>
                <a:highlight>
                  <a:srgbClr val="FFFFFF"/>
                </a:highlight>
              </a:rPr>
              <a:t> 정보를 가지는 hidden layer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  <a:highlight>
                  <a:srgbClr val="FFFFFF"/>
                </a:highlight>
              </a:rPr>
              <a:t>두 hidden layer에서 나온 출력을 Concatenate해서 </a:t>
            </a:r>
            <a:r>
              <a:rPr b="1" lang="zh-CN">
                <a:solidFill>
                  <a:srgbClr val="A64D79"/>
                </a:solidFill>
                <a:highlight>
                  <a:srgbClr val="FFFFFF"/>
                </a:highlight>
              </a:rPr>
              <a:t>과거 정보와 미래 정보</a:t>
            </a:r>
            <a:r>
              <a:rPr lang="zh-CN">
                <a:solidFill>
                  <a:schemeClr val="dk1"/>
                </a:solidFill>
                <a:highlight>
                  <a:srgbClr val="FFFFFF"/>
                </a:highlight>
              </a:rPr>
              <a:t>를 기반으로 진행한다.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77" name="Google Shape;477;p31"/>
          <p:cNvSpPr txBox="1"/>
          <p:nvPr/>
        </p:nvSpPr>
        <p:spPr>
          <a:xfrm>
            <a:off x="1923975" y="4600863"/>
            <a:ext cx="24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&lt; RNN을 활용한 감정 분석&gt;</a:t>
            </a:r>
            <a:endParaRPr b="1"/>
          </a:p>
        </p:txBody>
      </p:sp>
      <p:sp>
        <p:nvSpPr>
          <p:cNvPr id="478" name="Google Shape;478;p31"/>
          <p:cNvSpPr txBox="1"/>
          <p:nvPr/>
        </p:nvSpPr>
        <p:spPr>
          <a:xfrm>
            <a:off x="8032025" y="4948900"/>
            <a:ext cx="36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&lt; </a:t>
            </a:r>
            <a:r>
              <a:rPr b="1" lang="zh-CN">
                <a:solidFill>
                  <a:schemeClr val="dk1"/>
                </a:solidFill>
                <a:highlight>
                  <a:srgbClr val="FFFFFF"/>
                </a:highlight>
              </a:rPr>
              <a:t>Bidirectional </a:t>
            </a:r>
            <a:r>
              <a:rPr b="1" lang="zh-CN"/>
              <a:t>RNN을 활용한 감정 분석&gt;</a:t>
            </a:r>
            <a:endParaRPr b="1"/>
          </a:p>
        </p:txBody>
      </p:sp>
      <p:grpSp>
        <p:nvGrpSpPr>
          <p:cNvPr id="479" name="Google Shape;479;p31"/>
          <p:cNvGrpSpPr/>
          <p:nvPr/>
        </p:nvGrpSpPr>
        <p:grpSpPr>
          <a:xfrm>
            <a:off x="577225" y="1676277"/>
            <a:ext cx="5457224" cy="2971685"/>
            <a:chOff x="564608" y="1444964"/>
            <a:chExt cx="5791387" cy="3344609"/>
          </a:xfrm>
        </p:grpSpPr>
        <p:sp>
          <p:nvSpPr>
            <p:cNvPr id="480" name="Google Shape;480;p31"/>
            <p:cNvSpPr/>
            <p:nvPr/>
          </p:nvSpPr>
          <p:spPr>
            <a:xfrm>
              <a:off x="564608" y="3434805"/>
              <a:ext cx="798000" cy="588900"/>
            </a:xfrm>
            <a:prstGeom prst="roundRect">
              <a:avLst>
                <a:gd fmla="val 16667" name="adj"/>
              </a:avLst>
            </a:prstGeom>
            <a:solidFill>
              <a:srgbClr val="0B539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FFFF"/>
                  </a:solidFill>
                </a:rPr>
                <a:t>RNN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793774" y="3434805"/>
              <a:ext cx="798000" cy="588900"/>
            </a:xfrm>
            <a:prstGeom prst="roundRect">
              <a:avLst>
                <a:gd fmla="val 16667" name="adj"/>
              </a:avLst>
            </a:prstGeom>
            <a:solidFill>
              <a:srgbClr val="0B539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zh-CN">
                  <a:solidFill>
                    <a:srgbClr val="FFFFFF"/>
                  </a:solidFill>
                </a:rPr>
                <a:t>RNN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3022940" y="3434805"/>
              <a:ext cx="798000" cy="588900"/>
            </a:xfrm>
            <a:prstGeom prst="roundRect">
              <a:avLst>
                <a:gd fmla="val 16667" name="adj"/>
              </a:avLst>
            </a:prstGeom>
            <a:solidFill>
              <a:srgbClr val="0B539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zh-CN">
                  <a:solidFill>
                    <a:srgbClr val="FFFFFF"/>
                  </a:solidFill>
                </a:rPr>
                <a:t>RNN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4252106" y="3434805"/>
              <a:ext cx="798000" cy="588900"/>
            </a:xfrm>
            <a:prstGeom prst="roundRect">
              <a:avLst>
                <a:gd fmla="val 16667" name="adj"/>
              </a:avLst>
            </a:prstGeom>
            <a:solidFill>
              <a:srgbClr val="0B539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zh-CN">
                  <a:solidFill>
                    <a:srgbClr val="FFFFFF"/>
                  </a:solidFill>
                </a:rPr>
                <a:t>RNN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5481272" y="3434805"/>
              <a:ext cx="798000" cy="588900"/>
            </a:xfrm>
            <a:prstGeom prst="roundRect">
              <a:avLst>
                <a:gd fmla="val 16667" name="adj"/>
              </a:avLst>
            </a:prstGeom>
            <a:solidFill>
              <a:srgbClr val="0B539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zh-CN">
                  <a:solidFill>
                    <a:srgbClr val="FFFFFF"/>
                  </a:solidFill>
                </a:rPr>
                <a:t>RNN</a:t>
              </a:r>
              <a:endParaRPr b="1">
                <a:solidFill>
                  <a:srgbClr val="FFFFFF"/>
                </a:solidFill>
              </a:endParaRPr>
            </a:p>
          </p:txBody>
        </p:sp>
        <p:cxnSp>
          <p:nvCxnSpPr>
            <p:cNvPr id="485" name="Google Shape;485;p31"/>
            <p:cNvCxnSpPr/>
            <p:nvPr/>
          </p:nvCxnSpPr>
          <p:spPr>
            <a:xfrm>
              <a:off x="1338145" y="3734416"/>
              <a:ext cx="444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86" name="Google Shape;486;p31"/>
            <p:cNvCxnSpPr/>
            <p:nvPr/>
          </p:nvCxnSpPr>
          <p:spPr>
            <a:xfrm>
              <a:off x="2603395" y="3732204"/>
              <a:ext cx="444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87" name="Google Shape;487;p31"/>
            <p:cNvCxnSpPr/>
            <p:nvPr/>
          </p:nvCxnSpPr>
          <p:spPr>
            <a:xfrm>
              <a:off x="3798242" y="3733301"/>
              <a:ext cx="444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88" name="Google Shape;488;p31"/>
            <p:cNvCxnSpPr/>
            <p:nvPr/>
          </p:nvCxnSpPr>
          <p:spPr>
            <a:xfrm>
              <a:off x="5063542" y="3733301"/>
              <a:ext cx="444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89" name="Google Shape;489;p31"/>
            <p:cNvSpPr/>
            <p:nvPr/>
          </p:nvSpPr>
          <p:spPr>
            <a:xfrm>
              <a:off x="837024" y="4112436"/>
              <a:ext cx="192300" cy="244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1155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2085663" y="4112436"/>
              <a:ext cx="192300" cy="244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1155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3304693" y="4112436"/>
              <a:ext cx="192300" cy="244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1155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4584280" y="4141938"/>
              <a:ext cx="192300" cy="244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1155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5844844" y="4105500"/>
              <a:ext cx="192300" cy="244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1155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 txBox="1"/>
            <p:nvPr/>
          </p:nvSpPr>
          <p:spPr>
            <a:xfrm>
              <a:off x="711574" y="4371984"/>
              <a:ext cx="569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/>
                <a:t>The</a:t>
              </a:r>
              <a:endParaRPr sz="1100"/>
            </a:p>
          </p:txBody>
        </p:sp>
        <p:sp>
          <p:nvSpPr>
            <p:cNvPr id="495" name="Google Shape;495;p31"/>
            <p:cNvSpPr txBox="1"/>
            <p:nvPr/>
          </p:nvSpPr>
          <p:spPr>
            <a:xfrm>
              <a:off x="1911599" y="4371984"/>
              <a:ext cx="6669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/>
                <a:t>movie</a:t>
              </a:r>
              <a:endParaRPr sz="1100"/>
            </a:p>
          </p:txBody>
        </p:sp>
        <p:sp>
          <p:nvSpPr>
            <p:cNvPr id="496" name="Google Shape;496;p31"/>
            <p:cNvSpPr txBox="1"/>
            <p:nvPr/>
          </p:nvSpPr>
          <p:spPr>
            <a:xfrm>
              <a:off x="3208824" y="4371984"/>
              <a:ext cx="569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/>
                <a:t>was</a:t>
              </a:r>
              <a:endParaRPr sz="1100"/>
            </a:p>
          </p:txBody>
        </p:sp>
        <p:sp>
          <p:nvSpPr>
            <p:cNvPr id="497" name="Google Shape;497;p31"/>
            <p:cNvSpPr txBox="1"/>
            <p:nvPr/>
          </p:nvSpPr>
          <p:spPr>
            <a:xfrm>
              <a:off x="4356553" y="4391173"/>
              <a:ext cx="6669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/>
                <a:t>terribly</a:t>
              </a:r>
              <a:endParaRPr sz="1100"/>
            </a:p>
          </p:txBody>
        </p:sp>
        <p:sp>
          <p:nvSpPr>
            <p:cNvPr id="498" name="Google Shape;498;p31"/>
            <p:cNvSpPr txBox="1"/>
            <p:nvPr/>
          </p:nvSpPr>
          <p:spPr>
            <a:xfrm>
              <a:off x="5603595" y="4353600"/>
              <a:ext cx="752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/>
                <a:t>exciting</a:t>
              </a:r>
              <a:endParaRPr sz="1100"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5490637" y="2668462"/>
              <a:ext cx="752400" cy="4092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000">
                  <a:solidFill>
                    <a:srgbClr val="FFFFFF"/>
                  </a:solidFill>
                </a:rPr>
                <a:t>Affine</a:t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5467823" y="2019413"/>
              <a:ext cx="798000" cy="4158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000">
                  <a:solidFill>
                    <a:srgbClr val="FFFFFF"/>
                  </a:solidFill>
                </a:rPr>
                <a:t>Sigmoid</a:t>
              </a:r>
              <a:endParaRPr b="1" sz="1000">
                <a:solidFill>
                  <a:srgbClr val="FFFFFF"/>
                </a:solidFill>
              </a:endParaRPr>
            </a:p>
          </p:txBody>
        </p:sp>
        <p:cxnSp>
          <p:nvCxnSpPr>
            <p:cNvPr id="501" name="Google Shape;501;p31"/>
            <p:cNvCxnSpPr>
              <a:endCxn id="500" idx="2"/>
            </p:cNvCxnSpPr>
            <p:nvPr/>
          </p:nvCxnSpPr>
          <p:spPr>
            <a:xfrm rot="10800000">
              <a:off x="5866823" y="2435213"/>
              <a:ext cx="0" cy="261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2" name="Google Shape;502;p31"/>
            <p:cNvCxnSpPr/>
            <p:nvPr/>
          </p:nvCxnSpPr>
          <p:spPr>
            <a:xfrm rot="10800000">
              <a:off x="5866824" y="1736617"/>
              <a:ext cx="0" cy="261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3" name="Google Shape;503;p31"/>
            <p:cNvCxnSpPr>
              <a:stCxn id="484" idx="3"/>
              <a:endCxn id="499" idx="2"/>
            </p:cNvCxnSpPr>
            <p:nvPr/>
          </p:nvCxnSpPr>
          <p:spPr>
            <a:xfrm rot="10800000">
              <a:off x="5866772" y="3077655"/>
              <a:ext cx="412500" cy="651600"/>
            </a:xfrm>
            <a:prstGeom prst="bentConnector4">
              <a:avLst>
                <a:gd fmla="val -61262" name="adj1"/>
                <a:gd fmla="val 72594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04" name="Google Shape;504;p31"/>
            <p:cNvSpPr txBox="1"/>
            <p:nvPr/>
          </p:nvSpPr>
          <p:spPr>
            <a:xfrm>
              <a:off x="5491091" y="1444964"/>
              <a:ext cx="8214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200">
                  <a:solidFill>
                    <a:srgbClr val="741B47"/>
                  </a:solidFill>
                </a:rPr>
                <a:t>positive</a:t>
              </a:r>
              <a:endParaRPr b="1" sz="1200">
                <a:solidFill>
                  <a:srgbClr val="741B47"/>
                </a:solidFill>
              </a:endParaRPr>
            </a:p>
          </p:txBody>
        </p:sp>
      </p:grpSp>
      <p:sp>
        <p:nvSpPr>
          <p:cNvPr id="505" name="Google Shape;505;p31"/>
          <p:cNvSpPr/>
          <p:nvPr/>
        </p:nvSpPr>
        <p:spPr>
          <a:xfrm>
            <a:off x="3981200" y="3183025"/>
            <a:ext cx="930000" cy="141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1"/>
          <p:cNvSpPr/>
          <p:nvPr/>
        </p:nvSpPr>
        <p:spPr>
          <a:xfrm>
            <a:off x="613200" y="4338800"/>
            <a:ext cx="3088200" cy="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1"/>
          <p:cNvSpPr/>
          <p:nvPr/>
        </p:nvSpPr>
        <p:spPr>
          <a:xfrm>
            <a:off x="5307700" y="4338800"/>
            <a:ext cx="713400" cy="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1"/>
          <p:cNvSpPr/>
          <p:nvPr/>
        </p:nvSpPr>
        <p:spPr>
          <a:xfrm>
            <a:off x="10571650" y="4554675"/>
            <a:ext cx="930000" cy="323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2"/>
          <p:cNvSpPr txBox="1"/>
          <p:nvPr/>
        </p:nvSpPr>
        <p:spPr>
          <a:xfrm>
            <a:off x="5344175" y="2213138"/>
            <a:ext cx="4783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CN" sz="4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ALIGNMENT MODEL</a:t>
            </a:r>
            <a:endParaRPr b="1" sz="4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5" name="Google Shape;515;p32"/>
          <p:cNvSpPr txBox="1"/>
          <p:nvPr/>
        </p:nvSpPr>
        <p:spPr>
          <a:xfrm>
            <a:off x="5344184" y="3536902"/>
            <a:ext cx="51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본 논문이 제안한 방식 Alignment Model(Attention mechanism)에 대한 자세한 과정</a:t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255952" y="1951625"/>
            <a:ext cx="21963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800"/>
              <a:buFont typeface="Arial"/>
              <a:buNone/>
            </a:pPr>
            <a:r>
              <a:rPr lang="zh-CN" sz="13800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zh-CN" sz="13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13800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7" name="Google Shape;517;p32"/>
          <p:cNvSpPr/>
          <p:nvPr/>
        </p:nvSpPr>
        <p:spPr>
          <a:xfrm>
            <a:off x="354" y="5397910"/>
            <a:ext cx="12858039" cy="1834738"/>
          </a:xfrm>
          <a:custGeom>
            <a:rect b="b" l="l" r="r" t="t"/>
            <a:pathLst>
              <a:path extrusionOk="0" h="1219" w="5702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2"/>
          <p:cNvSpPr/>
          <p:nvPr/>
        </p:nvSpPr>
        <p:spPr>
          <a:xfrm>
            <a:off x="354" y="5128493"/>
            <a:ext cx="12858039" cy="593017"/>
          </a:xfrm>
          <a:custGeom>
            <a:rect b="b" l="l" r="r" t="t"/>
            <a:pathLst>
              <a:path extrusionOk="0" h="394" w="5702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3"/>
          <p:cNvSpPr/>
          <p:nvPr/>
        </p:nvSpPr>
        <p:spPr>
          <a:xfrm>
            <a:off x="5027625" y="983350"/>
            <a:ext cx="3329100" cy="6125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3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3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450" y="1363025"/>
            <a:ext cx="1995601" cy="197382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3"/>
          <p:cNvSpPr txBox="1"/>
          <p:nvPr/>
        </p:nvSpPr>
        <p:spPr>
          <a:xfrm>
            <a:off x="659625" y="2929327"/>
            <a:ext cx="305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/>
              <a:t>Seq2Seq</a:t>
            </a:r>
            <a:endParaRPr sz="7200">
              <a:solidFill>
                <a:schemeClr val="accent1"/>
              </a:solidFill>
            </a:endParaRPr>
          </a:p>
        </p:txBody>
      </p:sp>
      <p:pic>
        <p:nvPicPr>
          <p:cNvPr id="529" name="Google Shape;5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4862" y="2879213"/>
            <a:ext cx="2333975" cy="23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3"/>
          <p:cNvSpPr txBox="1"/>
          <p:nvPr/>
        </p:nvSpPr>
        <p:spPr>
          <a:xfrm>
            <a:off x="5932235" y="3363613"/>
            <a:ext cx="172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/>
              <a:t>Attention</a:t>
            </a:r>
            <a:endParaRPr b="1" sz="2500"/>
          </a:p>
        </p:txBody>
      </p:sp>
      <p:sp>
        <p:nvSpPr>
          <p:cNvPr id="531" name="Google Shape;531;p33"/>
          <p:cNvSpPr/>
          <p:nvPr/>
        </p:nvSpPr>
        <p:spPr>
          <a:xfrm>
            <a:off x="4071991" y="3774401"/>
            <a:ext cx="636600" cy="5436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8675750" y="3806488"/>
            <a:ext cx="636600" cy="479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534" name="Google Shape;534;p33"/>
          <p:cNvSpPr/>
          <p:nvPr/>
        </p:nvSpPr>
        <p:spPr>
          <a:xfrm>
            <a:off x="5694375" y="4734875"/>
            <a:ext cx="1995600" cy="120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/>
              <a:t>RNN</a:t>
            </a:r>
            <a:endParaRPr b="1" sz="3500"/>
          </a:p>
        </p:txBody>
      </p:sp>
      <p:cxnSp>
        <p:nvCxnSpPr>
          <p:cNvPr id="535" name="Google Shape;535;p33"/>
          <p:cNvCxnSpPr/>
          <p:nvPr/>
        </p:nvCxnSpPr>
        <p:spPr>
          <a:xfrm rot="10800000">
            <a:off x="5582938" y="4538100"/>
            <a:ext cx="881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6" name="Google Shape;536;p33"/>
          <p:cNvCxnSpPr/>
          <p:nvPr/>
        </p:nvCxnSpPr>
        <p:spPr>
          <a:xfrm>
            <a:off x="6902038" y="4538100"/>
            <a:ext cx="88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7" name="Google Shape;537;p33"/>
          <p:cNvSpPr txBox="1"/>
          <p:nvPr/>
        </p:nvSpPr>
        <p:spPr>
          <a:xfrm>
            <a:off x="5179749" y="6007600"/>
            <a:ext cx="313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/>
              <a:t>Bidirectional RNN</a:t>
            </a:r>
            <a:endParaRPr b="1" sz="2500"/>
          </a:p>
        </p:txBody>
      </p:sp>
      <p:sp>
        <p:nvSpPr>
          <p:cNvPr id="538" name="Google Shape;538;p33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3.1    Attention</a:t>
            </a:r>
            <a:endParaRPr b="1" sz="2200"/>
          </a:p>
        </p:txBody>
      </p:sp>
      <p:sp>
        <p:nvSpPr>
          <p:cNvPr id="539" name="Google Shape;539;p33"/>
          <p:cNvSpPr/>
          <p:nvPr/>
        </p:nvSpPr>
        <p:spPr>
          <a:xfrm>
            <a:off x="577225" y="4277700"/>
            <a:ext cx="3394800" cy="115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zh-CN" sz="1700">
                <a:solidFill>
                  <a:schemeClr val="dk1"/>
                </a:solidFill>
              </a:rPr>
              <a:t>Bottleneck Problem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zh-CN" sz="1700">
                <a:solidFill>
                  <a:schemeClr val="dk1"/>
                </a:solidFill>
              </a:rPr>
              <a:t>Forward RNN 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1499725" y="4065900"/>
            <a:ext cx="1549800" cy="323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800">
                <a:solidFill>
                  <a:schemeClr val="accent1"/>
                </a:solidFill>
              </a:rPr>
              <a:t>Problem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4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4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750" y="5825666"/>
            <a:ext cx="6664800" cy="140698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4"/>
          <p:cNvSpPr txBox="1"/>
          <p:nvPr/>
        </p:nvSpPr>
        <p:spPr>
          <a:xfrm>
            <a:off x="3259875" y="2289363"/>
            <a:ext cx="866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Coronavirus pandemic is spread across 175 co</a:t>
            </a:r>
            <a:r>
              <a:rPr lang="zh-CN" sz="1700"/>
              <a:t>untries, it is a serious problem especially in Italy, Spain and US as of March 2020.</a:t>
            </a:r>
            <a:endParaRPr sz="1700"/>
          </a:p>
        </p:txBody>
      </p:sp>
      <p:grpSp>
        <p:nvGrpSpPr>
          <p:cNvPr id="550" name="Google Shape;550;p34"/>
          <p:cNvGrpSpPr/>
          <p:nvPr/>
        </p:nvGrpSpPr>
        <p:grpSpPr>
          <a:xfrm>
            <a:off x="3324400" y="3610688"/>
            <a:ext cx="8144700" cy="1900680"/>
            <a:chOff x="2900575" y="2961713"/>
            <a:chExt cx="8144700" cy="1900680"/>
          </a:xfrm>
        </p:grpSpPr>
        <p:sp>
          <p:nvSpPr>
            <p:cNvPr id="551" name="Google Shape;551;p34"/>
            <p:cNvSpPr/>
            <p:nvPr/>
          </p:nvSpPr>
          <p:spPr>
            <a:xfrm>
              <a:off x="2900575" y="3539153"/>
              <a:ext cx="610500" cy="5409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6601013" y="3564306"/>
              <a:ext cx="610500" cy="5409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7831609" y="3564316"/>
              <a:ext cx="610500" cy="5409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7277282" y="3800838"/>
              <a:ext cx="488100" cy="6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6046686" y="3800828"/>
              <a:ext cx="488100" cy="6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9062205" y="3564306"/>
              <a:ext cx="610500" cy="5409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10292801" y="3564316"/>
              <a:ext cx="610500" cy="5409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9738473" y="3800838"/>
              <a:ext cx="488100" cy="6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8507878" y="3800828"/>
              <a:ext cx="488100" cy="6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131171" y="3564306"/>
              <a:ext cx="610500" cy="5409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5361767" y="3564316"/>
              <a:ext cx="610500" cy="5409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4807439" y="3800838"/>
              <a:ext cx="488100" cy="6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576844" y="3800828"/>
              <a:ext cx="488100" cy="6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 rot="-5400000">
              <a:off x="4318075" y="4217187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 rot="-5400000">
              <a:off x="3087475" y="4217187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 rot="-5400000">
              <a:off x="5548675" y="4217187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 rot="-5400000">
              <a:off x="6779275" y="4217187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rot="-5400000">
              <a:off x="8009875" y="4217187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 rot="-5400000">
              <a:off x="9240475" y="4217187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 rot="-5400000">
              <a:off x="10471075" y="4217187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 rot="-5400000">
              <a:off x="6787675" y="3363312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rot="-5400000">
              <a:off x="8018275" y="3363312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 rot="-5400000">
              <a:off x="9248875" y="3363312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 rot="-5400000">
              <a:off x="10479475" y="3363312"/>
              <a:ext cx="236700" cy="8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 txBox="1"/>
            <p:nvPr/>
          </p:nvSpPr>
          <p:spPr>
            <a:xfrm>
              <a:off x="2934325" y="4462194"/>
              <a:ext cx="7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나는</a:t>
              </a:r>
              <a:endParaRPr/>
            </a:p>
          </p:txBody>
        </p:sp>
        <p:sp>
          <p:nvSpPr>
            <p:cNvPr id="576" name="Google Shape;576;p34"/>
            <p:cNvSpPr txBox="1"/>
            <p:nvPr/>
          </p:nvSpPr>
          <p:spPr>
            <a:xfrm>
              <a:off x="4072975" y="4462194"/>
              <a:ext cx="7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학생</a:t>
              </a:r>
              <a:endParaRPr/>
            </a:p>
          </p:txBody>
        </p:sp>
        <p:sp>
          <p:nvSpPr>
            <p:cNvPr id="577" name="Google Shape;577;p34"/>
            <p:cNvSpPr txBox="1"/>
            <p:nvPr/>
          </p:nvSpPr>
          <p:spPr>
            <a:xfrm>
              <a:off x="5303575" y="4462194"/>
              <a:ext cx="7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입니다</a:t>
              </a:r>
              <a:endParaRPr/>
            </a:p>
          </p:txBody>
        </p:sp>
        <p:sp>
          <p:nvSpPr>
            <p:cNvPr id="578" name="Google Shape;578;p34"/>
            <p:cNvSpPr txBox="1"/>
            <p:nvPr/>
          </p:nvSpPr>
          <p:spPr>
            <a:xfrm>
              <a:off x="6487975" y="4462194"/>
              <a:ext cx="81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&lt;EOS&gt;</a:t>
              </a:r>
              <a:endParaRPr/>
            </a:p>
          </p:txBody>
        </p:sp>
        <p:sp>
          <p:nvSpPr>
            <p:cNvPr id="579" name="Google Shape;579;p34"/>
            <p:cNvSpPr txBox="1"/>
            <p:nvPr/>
          </p:nvSpPr>
          <p:spPr>
            <a:xfrm>
              <a:off x="7764775" y="4414962"/>
              <a:ext cx="7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I</a:t>
              </a:r>
              <a:endParaRPr/>
            </a:p>
          </p:txBody>
        </p:sp>
        <p:sp>
          <p:nvSpPr>
            <p:cNvPr id="580" name="Google Shape;580;p34"/>
            <p:cNvSpPr txBox="1"/>
            <p:nvPr/>
          </p:nvSpPr>
          <p:spPr>
            <a:xfrm>
              <a:off x="8995375" y="4414962"/>
              <a:ext cx="7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am</a:t>
              </a:r>
              <a:endParaRPr/>
            </a:p>
          </p:txBody>
        </p:sp>
        <p:sp>
          <p:nvSpPr>
            <p:cNvPr id="581" name="Google Shape;581;p34"/>
            <p:cNvSpPr txBox="1"/>
            <p:nvPr/>
          </p:nvSpPr>
          <p:spPr>
            <a:xfrm>
              <a:off x="10225975" y="4414962"/>
              <a:ext cx="7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a</a:t>
              </a:r>
              <a:endParaRPr/>
            </a:p>
          </p:txBody>
        </p:sp>
        <p:sp>
          <p:nvSpPr>
            <p:cNvPr id="582" name="Google Shape;582;p34"/>
            <p:cNvSpPr txBox="1"/>
            <p:nvPr/>
          </p:nvSpPr>
          <p:spPr>
            <a:xfrm>
              <a:off x="7764775" y="2961713"/>
              <a:ext cx="7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am</a:t>
              </a:r>
              <a:endParaRPr/>
            </a:p>
          </p:txBody>
        </p:sp>
        <p:sp>
          <p:nvSpPr>
            <p:cNvPr id="583" name="Google Shape;583;p34"/>
            <p:cNvSpPr txBox="1"/>
            <p:nvPr/>
          </p:nvSpPr>
          <p:spPr>
            <a:xfrm>
              <a:off x="8995375" y="2961713"/>
              <a:ext cx="7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a</a:t>
              </a:r>
              <a:endParaRPr/>
            </a:p>
          </p:txBody>
        </p:sp>
        <p:sp>
          <p:nvSpPr>
            <p:cNvPr id="584" name="Google Shape;584;p34"/>
            <p:cNvSpPr txBox="1"/>
            <p:nvPr/>
          </p:nvSpPr>
          <p:spPr>
            <a:xfrm>
              <a:off x="10225975" y="2961713"/>
              <a:ext cx="81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student</a:t>
              </a:r>
              <a:endParaRPr/>
            </a:p>
          </p:txBody>
        </p:sp>
      </p:grpSp>
      <p:sp>
        <p:nvSpPr>
          <p:cNvPr id="585" name="Google Shape;585;p34"/>
          <p:cNvSpPr txBox="1"/>
          <p:nvPr/>
        </p:nvSpPr>
        <p:spPr>
          <a:xfrm>
            <a:off x="143600" y="3664075"/>
            <a:ext cx="1543500" cy="738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Type of Attention</a:t>
            </a:r>
            <a:endParaRPr b="1" sz="1800"/>
          </a:p>
        </p:txBody>
      </p:sp>
      <p:sp>
        <p:nvSpPr>
          <p:cNvPr id="586" name="Google Shape;586;p34"/>
          <p:cNvSpPr/>
          <p:nvPr/>
        </p:nvSpPr>
        <p:spPr>
          <a:xfrm>
            <a:off x="1789875" y="1862275"/>
            <a:ext cx="955286" cy="4019782"/>
          </a:xfrm>
          <a:custGeom>
            <a:rect b="b" l="l" r="r" t="t"/>
            <a:pathLst>
              <a:path extrusionOk="0" h="226850" w="35572">
                <a:moveTo>
                  <a:pt x="31983" y="0"/>
                </a:moveTo>
                <a:cubicBezTo>
                  <a:pt x="26659" y="19742"/>
                  <a:pt x="-561" y="80642"/>
                  <a:pt x="37" y="118450"/>
                </a:cubicBezTo>
                <a:cubicBezTo>
                  <a:pt x="635" y="156258"/>
                  <a:pt x="29650" y="208783"/>
                  <a:pt x="35572" y="2268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sp>
      <p:sp>
        <p:nvSpPr>
          <p:cNvPr id="587" name="Google Shape;587;p34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588" name="Google Shape;588;p34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3.1    Attention</a:t>
            </a:r>
            <a:endParaRPr b="1" sz="2200"/>
          </a:p>
        </p:txBody>
      </p:sp>
      <p:sp>
        <p:nvSpPr>
          <p:cNvPr id="589" name="Google Shape;589;p34"/>
          <p:cNvSpPr txBox="1"/>
          <p:nvPr/>
        </p:nvSpPr>
        <p:spPr>
          <a:xfrm>
            <a:off x="2847925" y="1612850"/>
            <a:ext cx="36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1.    </a:t>
            </a:r>
            <a:r>
              <a:rPr b="1" lang="zh-CN"/>
              <a:t>이어지는 두 문장 간의 Attention</a:t>
            </a:r>
            <a:endParaRPr b="1"/>
          </a:p>
        </p:txBody>
      </p:sp>
      <p:sp>
        <p:nvSpPr>
          <p:cNvPr id="590" name="Google Shape;590;p34"/>
          <p:cNvSpPr/>
          <p:nvPr/>
        </p:nvSpPr>
        <p:spPr>
          <a:xfrm>
            <a:off x="8575525" y="2362738"/>
            <a:ext cx="1327800" cy="318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4"/>
          <p:cNvSpPr txBox="1"/>
          <p:nvPr/>
        </p:nvSpPr>
        <p:spPr>
          <a:xfrm>
            <a:off x="2847925" y="3249563"/>
            <a:ext cx="31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2.    Pair Data 문장 간의 Attention</a:t>
            </a:r>
            <a:endParaRPr b="1"/>
          </a:p>
        </p:txBody>
      </p:sp>
      <p:grpSp>
        <p:nvGrpSpPr>
          <p:cNvPr id="592" name="Google Shape;592;p34"/>
          <p:cNvGrpSpPr/>
          <p:nvPr/>
        </p:nvGrpSpPr>
        <p:grpSpPr>
          <a:xfrm>
            <a:off x="3286075" y="2158425"/>
            <a:ext cx="5953350" cy="522300"/>
            <a:chOff x="3183325" y="1780925"/>
            <a:chExt cx="5953350" cy="522300"/>
          </a:xfrm>
        </p:grpSpPr>
        <p:sp>
          <p:nvSpPr>
            <p:cNvPr id="593" name="Google Shape;593;p34"/>
            <p:cNvSpPr/>
            <p:nvPr/>
          </p:nvSpPr>
          <p:spPr>
            <a:xfrm>
              <a:off x="3183325" y="1985225"/>
              <a:ext cx="2271600" cy="318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4" name="Google Shape;594;p34"/>
            <p:cNvCxnSpPr>
              <a:stCxn id="593" idx="0"/>
            </p:cNvCxnSpPr>
            <p:nvPr/>
          </p:nvCxnSpPr>
          <p:spPr>
            <a:xfrm flipH="1" rot="10800000">
              <a:off x="4319125" y="1780925"/>
              <a:ext cx="2400" cy="204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34"/>
            <p:cNvCxnSpPr/>
            <p:nvPr/>
          </p:nvCxnSpPr>
          <p:spPr>
            <a:xfrm>
              <a:off x="4317250" y="1783175"/>
              <a:ext cx="4816200" cy="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34"/>
            <p:cNvCxnSpPr>
              <a:endCxn id="590" idx="0"/>
            </p:cNvCxnSpPr>
            <p:nvPr/>
          </p:nvCxnSpPr>
          <p:spPr>
            <a:xfrm>
              <a:off x="9133075" y="1783638"/>
              <a:ext cx="3600" cy="201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97" name="Google Shape;597;p34"/>
          <p:cNvGrpSpPr/>
          <p:nvPr/>
        </p:nvGrpSpPr>
        <p:grpSpPr>
          <a:xfrm>
            <a:off x="7178075" y="2013050"/>
            <a:ext cx="2422950" cy="667688"/>
            <a:chOff x="7075325" y="1635550"/>
            <a:chExt cx="2422950" cy="667688"/>
          </a:xfrm>
        </p:grpSpPr>
        <p:sp>
          <p:nvSpPr>
            <p:cNvPr id="598" name="Google Shape;598;p34"/>
            <p:cNvSpPr/>
            <p:nvPr/>
          </p:nvSpPr>
          <p:spPr>
            <a:xfrm>
              <a:off x="7075325" y="1985238"/>
              <a:ext cx="1327800" cy="318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9" name="Google Shape;599;p34"/>
            <p:cNvCxnSpPr/>
            <p:nvPr/>
          </p:nvCxnSpPr>
          <p:spPr>
            <a:xfrm flipH="1" rot="10800000">
              <a:off x="7818650" y="1652525"/>
              <a:ext cx="5100" cy="332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34"/>
            <p:cNvCxnSpPr/>
            <p:nvPr/>
          </p:nvCxnSpPr>
          <p:spPr>
            <a:xfrm flipH="1" rot="10800000">
              <a:off x="7823750" y="1645175"/>
              <a:ext cx="1666800" cy="9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34"/>
            <p:cNvCxnSpPr/>
            <p:nvPr/>
          </p:nvCxnSpPr>
          <p:spPr>
            <a:xfrm>
              <a:off x="9494675" y="1635550"/>
              <a:ext cx="3600" cy="353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02" name="Google Shape;602;p34"/>
          <p:cNvSpPr txBox="1"/>
          <p:nvPr/>
        </p:nvSpPr>
        <p:spPr>
          <a:xfrm>
            <a:off x="2745150" y="5786375"/>
            <a:ext cx="17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3.    Self-Attention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5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35"/>
          <p:cNvGrpSpPr/>
          <p:nvPr/>
        </p:nvGrpSpPr>
        <p:grpSpPr>
          <a:xfrm>
            <a:off x="2485200" y="1355325"/>
            <a:ext cx="8867700" cy="835200"/>
            <a:chOff x="2485200" y="1326750"/>
            <a:chExt cx="8867700" cy="835200"/>
          </a:xfrm>
        </p:grpSpPr>
        <p:sp>
          <p:nvSpPr>
            <p:cNvPr id="611" name="Google Shape;611;p35"/>
            <p:cNvSpPr/>
            <p:nvPr/>
          </p:nvSpPr>
          <p:spPr>
            <a:xfrm>
              <a:off x="2485200" y="1326750"/>
              <a:ext cx="8867700" cy="835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2656500" y="1434363"/>
              <a:ext cx="8525100" cy="58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&lt;math xmlns=&quot;http://www.w3.org/1998/Math/MathML&quot;&gt;&lt;mi&gt;A&lt;/mi&gt;&lt;mi&gt;t&lt;/mi&gt;&lt;mi&gt;t&lt;/mi&gt;&lt;mi&gt;e&lt;/mi&gt;&lt;mi&gt;n&lt;/mi&gt;&lt;mi&gt;t&lt;/mi&gt;&lt;mi&gt;i&lt;/mi&gt;&lt;mi&gt;o&lt;/mi&gt;&lt;mi&gt;n&lt;/mi&gt;&lt;mfenced&gt;&lt;mrow&gt;&lt;mi&gt;Q&lt;/mi&gt;&lt;mi&gt;u&lt;/mi&gt;&lt;mi&gt;e&lt;/mi&gt;&lt;mi&gt;r&lt;/mi&gt;&lt;mi&gt;y&lt;/mi&gt;&lt;mo&gt;,&lt;/mo&gt;&lt;mi&gt;S&lt;/mi&gt;&lt;mi&gt;o&lt;/mi&gt;&lt;mi&gt;u&lt;/mi&gt;&lt;mi&gt;r&lt;/mi&gt;&lt;mi&gt;c&lt;/mi&gt;&lt;mi&gt;e&lt;/mi&gt;&lt;/mrow&gt;&lt;/mfenced&gt;&lt;mo&gt;&amp;#xA0;&lt;/mo&gt;&lt;mo&gt;=&lt;/mo&gt;&lt;mo&gt;&amp;#xA0;&lt;/mo&gt;&lt;mstyle displaystyle=&quot;false&quot;&gt;&lt;munderover&gt;&lt;mo&gt;&amp;#x2211;&lt;/mo&gt;&lt;mrow&gt;&lt;mi&gt;i&lt;/mi&gt;&lt;mo&gt;=&lt;/mo&gt;&lt;mn&gt;1&lt;/mn&gt;&lt;/mrow&gt;&lt;msub&gt;&lt;mi&gt;L&lt;/mi&gt;&lt;mi&gt;s&lt;/mi&gt;&lt;/msub&gt;&lt;/munderover&gt;&lt;/mstyle&gt;&lt;mi&gt;S&lt;/mi&gt;&lt;mi&gt;i&lt;/mi&gt;&lt;mi&gt;m&lt;/mi&gt;&lt;mi&gt;i&lt;/mi&gt;&lt;mi&gt;l&lt;/mi&gt;&lt;mi&gt;a&lt;/mi&gt;&lt;mi&gt;r&lt;/mi&gt;&lt;mi&gt;i&lt;/mi&gt;&lt;mi&gt;t&lt;/mi&gt;&lt;mi&gt;y&lt;/mi&gt;&lt;mfenced&gt;&lt;mrow&gt;&lt;mi&gt;Q&lt;/mi&gt;&lt;mi&gt;u&lt;/mi&gt;&lt;mi&gt;e&lt;/mi&gt;&lt;mi&gt;r&lt;/mi&gt;&lt;msub&gt;&lt;mi&gt;y&lt;/mi&gt;&lt;mi&gt;i&lt;/mi&gt;&lt;/msub&gt;&lt;mo&gt;,&lt;/mo&gt;&lt;mi&gt;K&lt;/mi&gt;&lt;mi&gt;e&lt;/mi&gt;&lt;msub&gt;&lt;mi&gt;y&lt;/mi&gt;&lt;mi&gt;i&lt;/mi&gt;&lt;/msub&gt;&lt;/mrow&gt;&lt;/mfenced&gt;&lt;mo&gt;&amp;#xB7;&lt;/mo&gt;&lt;mi&gt;V&lt;/mi&gt;&lt;mi&gt;a&lt;/mi&gt;&lt;mi&gt;l&lt;/mi&gt;&lt;mi&gt;u&lt;/mi&gt;&lt;msub&gt;&lt;mi&gt;e&lt;/mi&gt;&lt;mi&gt;i&lt;/mi&gt;&lt;/msub&gt;&lt;mspace linebreak=&quot;newline&quot;/&gt;&lt;/math&gt;" id="613" name="Google Shape;613;p35" title="A t t e n t i o n open parentheses Q u e r y comma S o u r c e close parentheses space equals space begin inline style sum from i equals 1 to L subscript s of end style S i m i l a r i t y open parentheses Q u e r y subscript i comma K e y subscript i close parentheses times V a l u e subscript i&#10;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513" y="1489450"/>
              <a:ext cx="7845426" cy="48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4" name="Google Shape;614;p35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615" name="Google Shape;615;p35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3.1    Attention</a:t>
            </a:r>
            <a:endParaRPr b="1" sz="2200"/>
          </a:p>
        </p:txBody>
      </p:sp>
      <p:sp>
        <p:nvSpPr>
          <p:cNvPr id="616" name="Google Shape;616;p35"/>
          <p:cNvSpPr/>
          <p:nvPr/>
        </p:nvSpPr>
        <p:spPr>
          <a:xfrm>
            <a:off x="3023313" y="2375200"/>
            <a:ext cx="4803300" cy="452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435013" y="3918625"/>
            <a:ext cx="1507500" cy="5832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Query</a:t>
            </a:r>
            <a:endParaRPr b="1" sz="1600"/>
          </a:p>
        </p:txBody>
      </p:sp>
      <p:sp>
        <p:nvSpPr>
          <p:cNvPr id="618" name="Google Shape;618;p35"/>
          <p:cNvSpPr/>
          <p:nvPr/>
        </p:nvSpPr>
        <p:spPr>
          <a:xfrm>
            <a:off x="7918813" y="3887375"/>
            <a:ext cx="1714200" cy="717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Attention Value</a:t>
            </a:r>
            <a:endParaRPr b="1" sz="1600"/>
          </a:p>
        </p:txBody>
      </p:sp>
      <p:sp>
        <p:nvSpPr>
          <p:cNvPr id="619" name="Google Shape;619;p35"/>
          <p:cNvSpPr/>
          <p:nvPr/>
        </p:nvSpPr>
        <p:spPr>
          <a:xfrm>
            <a:off x="3337388" y="5041450"/>
            <a:ext cx="807600" cy="1256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Value 1</a:t>
            </a:r>
            <a:endParaRPr b="1"/>
          </a:p>
        </p:txBody>
      </p:sp>
      <p:sp>
        <p:nvSpPr>
          <p:cNvPr id="620" name="Google Shape;620;p35"/>
          <p:cNvSpPr/>
          <p:nvPr/>
        </p:nvSpPr>
        <p:spPr>
          <a:xfrm>
            <a:off x="4476858" y="5041450"/>
            <a:ext cx="807600" cy="1256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</a:rPr>
              <a:t>Value 2</a:t>
            </a:r>
            <a:endParaRPr b="1"/>
          </a:p>
        </p:txBody>
      </p:sp>
      <p:sp>
        <p:nvSpPr>
          <p:cNvPr id="621" name="Google Shape;621;p35"/>
          <p:cNvSpPr/>
          <p:nvPr/>
        </p:nvSpPr>
        <p:spPr>
          <a:xfrm>
            <a:off x="5616329" y="5041450"/>
            <a:ext cx="807600" cy="1256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</a:rPr>
              <a:t>Value 3</a:t>
            </a:r>
            <a:endParaRPr b="1"/>
          </a:p>
        </p:txBody>
      </p:sp>
      <p:sp>
        <p:nvSpPr>
          <p:cNvPr id="622" name="Google Shape;622;p35"/>
          <p:cNvSpPr/>
          <p:nvPr/>
        </p:nvSpPr>
        <p:spPr>
          <a:xfrm>
            <a:off x="6755800" y="5041450"/>
            <a:ext cx="807600" cy="1256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</a:rPr>
              <a:t>Value 4</a:t>
            </a:r>
            <a:endParaRPr b="1"/>
          </a:p>
        </p:txBody>
      </p:sp>
      <p:sp>
        <p:nvSpPr>
          <p:cNvPr id="623" name="Google Shape;623;p35"/>
          <p:cNvSpPr/>
          <p:nvPr/>
        </p:nvSpPr>
        <p:spPr>
          <a:xfrm>
            <a:off x="3337388" y="2868275"/>
            <a:ext cx="807600" cy="38580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Key 1</a:t>
            </a:r>
            <a:endParaRPr b="1"/>
          </a:p>
        </p:txBody>
      </p:sp>
      <p:sp>
        <p:nvSpPr>
          <p:cNvPr id="624" name="Google Shape;624;p35"/>
          <p:cNvSpPr/>
          <p:nvPr/>
        </p:nvSpPr>
        <p:spPr>
          <a:xfrm>
            <a:off x="4476863" y="2868275"/>
            <a:ext cx="807600" cy="38580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Key 2</a:t>
            </a:r>
            <a:endParaRPr b="1"/>
          </a:p>
        </p:txBody>
      </p:sp>
      <p:sp>
        <p:nvSpPr>
          <p:cNvPr id="625" name="Google Shape;625;p35"/>
          <p:cNvSpPr/>
          <p:nvPr/>
        </p:nvSpPr>
        <p:spPr>
          <a:xfrm>
            <a:off x="5616338" y="2868275"/>
            <a:ext cx="807600" cy="38580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Key 3</a:t>
            </a:r>
            <a:endParaRPr b="1"/>
          </a:p>
        </p:txBody>
      </p:sp>
      <p:sp>
        <p:nvSpPr>
          <p:cNvPr id="626" name="Google Shape;626;p35"/>
          <p:cNvSpPr/>
          <p:nvPr/>
        </p:nvSpPr>
        <p:spPr>
          <a:xfrm>
            <a:off x="6755813" y="2868275"/>
            <a:ext cx="807600" cy="385800"/>
          </a:xfrm>
          <a:prstGeom prst="rect">
            <a:avLst/>
          </a:prstGeom>
          <a:solidFill>
            <a:srgbClr val="FE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Key 4</a:t>
            </a:r>
            <a:endParaRPr b="1"/>
          </a:p>
        </p:txBody>
      </p:sp>
      <p:sp>
        <p:nvSpPr>
          <p:cNvPr id="627" name="Google Shape;627;p35"/>
          <p:cNvSpPr/>
          <p:nvPr/>
        </p:nvSpPr>
        <p:spPr>
          <a:xfrm>
            <a:off x="3714263" y="3263575"/>
            <a:ext cx="71700" cy="175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/>
          <p:nvPr/>
        </p:nvSpPr>
        <p:spPr>
          <a:xfrm>
            <a:off x="4849275" y="3270413"/>
            <a:ext cx="71700" cy="175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5"/>
          <p:cNvSpPr/>
          <p:nvPr/>
        </p:nvSpPr>
        <p:spPr>
          <a:xfrm>
            <a:off x="5984288" y="3270413"/>
            <a:ext cx="71700" cy="175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5"/>
          <p:cNvSpPr/>
          <p:nvPr/>
        </p:nvSpPr>
        <p:spPr>
          <a:xfrm>
            <a:off x="7123763" y="3270413"/>
            <a:ext cx="71700" cy="175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5"/>
          <p:cNvSpPr/>
          <p:nvPr/>
        </p:nvSpPr>
        <p:spPr>
          <a:xfrm>
            <a:off x="2969463" y="4196825"/>
            <a:ext cx="4922400" cy="9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5"/>
          <p:cNvSpPr txBox="1"/>
          <p:nvPr/>
        </p:nvSpPr>
        <p:spPr>
          <a:xfrm>
            <a:off x="4719327" y="6392025"/>
            <a:ext cx="16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Source Sentence</a:t>
            </a:r>
            <a:endParaRPr b="1"/>
          </a:p>
        </p:txBody>
      </p:sp>
      <p:cxnSp>
        <p:nvCxnSpPr>
          <p:cNvPr id="633" name="Google Shape;633;p35"/>
          <p:cNvCxnSpPr/>
          <p:nvPr/>
        </p:nvCxnSpPr>
        <p:spPr>
          <a:xfrm flipH="1" rot="10800000">
            <a:off x="2969775" y="4240775"/>
            <a:ext cx="4218300" cy="5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4" name="Google Shape;634;p35"/>
          <p:cNvGrpSpPr/>
          <p:nvPr/>
        </p:nvGrpSpPr>
        <p:grpSpPr>
          <a:xfrm>
            <a:off x="3743150" y="3371225"/>
            <a:ext cx="3413675" cy="776300"/>
            <a:chOff x="3743150" y="3218825"/>
            <a:chExt cx="3413675" cy="776300"/>
          </a:xfrm>
        </p:grpSpPr>
        <p:cxnSp>
          <p:nvCxnSpPr>
            <p:cNvPr id="635" name="Google Shape;635;p35"/>
            <p:cNvCxnSpPr/>
            <p:nvPr/>
          </p:nvCxnSpPr>
          <p:spPr>
            <a:xfrm flipH="1">
              <a:off x="3743150" y="3242725"/>
              <a:ext cx="3300" cy="752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6" name="Google Shape;636;p35"/>
            <p:cNvCxnSpPr/>
            <p:nvPr/>
          </p:nvCxnSpPr>
          <p:spPr>
            <a:xfrm flipH="1">
              <a:off x="4883475" y="3218825"/>
              <a:ext cx="3300" cy="752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7" name="Google Shape;637;p35"/>
            <p:cNvCxnSpPr/>
            <p:nvPr/>
          </p:nvCxnSpPr>
          <p:spPr>
            <a:xfrm flipH="1">
              <a:off x="6020725" y="3218825"/>
              <a:ext cx="3300" cy="752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8" name="Google Shape;638;p35"/>
            <p:cNvCxnSpPr/>
            <p:nvPr/>
          </p:nvCxnSpPr>
          <p:spPr>
            <a:xfrm flipH="1">
              <a:off x="7153525" y="3218825"/>
              <a:ext cx="3300" cy="752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39" name="Google Shape;639;p35"/>
          <p:cNvSpPr/>
          <p:nvPr/>
        </p:nvSpPr>
        <p:spPr>
          <a:xfrm>
            <a:off x="8571450" y="5362650"/>
            <a:ext cx="3944400" cy="163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 sz="1600"/>
              <a:t>query : 물음의 주체가 되는 값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 sz="1600"/>
              <a:t>key : 정보를 제공하는 단어집합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 sz="1600"/>
              <a:t>value: key에 대한 의미적 결과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/>
          <p:nvPr/>
        </p:nvSpPr>
        <p:spPr>
          <a:xfrm>
            <a:off x="1204913" y="1718850"/>
            <a:ext cx="4610100" cy="3429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/>
          <p:nvPr/>
        </p:nvSpPr>
        <p:spPr>
          <a:xfrm>
            <a:off x="6005513" y="2144263"/>
            <a:ext cx="6210300" cy="278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6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6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830" y="2868499"/>
            <a:ext cx="163570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911" y="4172625"/>
            <a:ext cx="1624463" cy="3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0" l="3975" r="0" t="6393"/>
          <a:stretch/>
        </p:blipFill>
        <p:spPr>
          <a:xfrm>
            <a:off x="9677463" y="2900487"/>
            <a:ext cx="2212150" cy="12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6"/>
          <p:cNvSpPr txBox="1"/>
          <p:nvPr/>
        </p:nvSpPr>
        <p:spPr>
          <a:xfrm>
            <a:off x="6185841" y="2435708"/>
            <a:ext cx="19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accent6"/>
                </a:solidFill>
              </a:rPr>
              <a:t>forward hidden state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53" name="Google Shape;653;p36"/>
          <p:cNvSpPr txBox="1"/>
          <p:nvPr/>
        </p:nvSpPr>
        <p:spPr>
          <a:xfrm>
            <a:off x="6187303" y="3697378"/>
            <a:ext cx="21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accent6"/>
                </a:solidFill>
              </a:rPr>
              <a:t>back</a:t>
            </a:r>
            <a:r>
              <a:rPr b="1" lang="zh-CN">
                <a:solidFill>
                  <a:schemeClr val="accent6"/>
                </a:solidFill>
              </a:rPr>
              <a:t>ward hidden state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654" name="Google Shape;6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2375" y="2144263"/>
            <a:ext cx="4095187" cy="2371532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6"/>
          <p:cNvSpPr txBox="1"/>
          <p:nvPr/>
        </p:nvSpPr>
        <p:spPr>
          <a:xfrm>
            <a:off x="193900" y="9861575"/>
            <a:ext cx="44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6" name="Google Shape;656;p36"/>
          <p:cNvCxnSpPr/>
          <p:nvPr/>
        </p:nvCxnSpPr>
        <p:spPr>
          <a:xfrm>
            <a:off x="8243888" y="3033300"/>
            <a:ext cx="771600" cy="342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7" name="Google Shape;657;p36"/>
          <p:cNvCxnSpPr/>
          <p:nvPr/>
        </p:nvCxnSpPr>
        <p:spPr>
          <a:xfrm flipH="1" rot="10800000">
            <a:off x="8262938" y="3918975"/>
            <a:ext cx="762000" cy="43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8" name="Google Shape;65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1014" y="3471366"/>
            <a:ext cx="306721" cy="30019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6"/>
          <p:cNvSpPr txBox="1"/>
          <p:nvPr/>
        </p:nvSpPr>
        <p:spPr>
          <a:xfrm>
            <a:off x="2304413" y="454732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&lt;Bidirectional GRU&gt;</a:t>
            </a:r>
            <a:endParaRPr b="1" sz="1800"/>
          </a:p>
        </p:txBody>
      </p:sp>
      <p:sp>
        <p:nvSpPr>
          <p:cNvPr id="660" name="Google Shape;660;p36"/>
          <p:cNvSpPr/>
          <p:nvPr/>
        </p:nvSpPr>
        <p:spPr>
          <a:xfrm>
            <a:off x="1808925" y="5451525"/>
            <a:ext cx="9820200" cy="135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Hidden state가 의미하는바는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Encoder의 </a:t>
            </a:r>
            <a:r>
              <a:rPr b="1" lang="zh-CN" sz="1800">
                <a:solidFill>
                  <a:schemeClr val="dk1"/>
                </a:solidFill>
              </a:rPr>
              <a:t>input 단어와 그 주변의 단어의 의미</a:t>
            </a:r>
            <a:r>
              <a:rPr lang="zh-CN" sz="1800">
                <a:solidFill>
                  <a:schemeClr val="dk1"/>
                </a:solidFill>
              </a:rPr>
              <a:t>를 담고 있는것이다.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chemeClr val="dk1"/>
                </a:solidFill>
              </a:rPr>
              <a:t>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661" name="Google Shape;661;p36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3.2    Encoder</a:t>
            </a:r>
            <a:endParaRPr b="1" sz="2200"/>
          </a:p>
        </p:txBody>
      </p:sp>
      <p:sp>
        <p:nvSpPr>
          <p:cNvPr id="663" name="Google Shape;663;p36"/>
          <p:cNvSpPr txBox="1"/>
          <p:nvPr/>
        </p:nvSpPr>
        <p:spPr>
          <a:xfrm>
            <a:off x="1109325" y="1298550"/>
            <a:ext cx="61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(1)   </a:t>
            </a:r>
            <a:r>
              <a:rPr b="1" lang="zh-CN" sz="1700"/>
              <a:t>Bidirectional GRU</a:t>
            </a:r>
            <a:endParaRPr b="1"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1018419" y="2091087"/>
            <a:ext cx="334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100"/>
          </a:p>
        </p:txBody>
      </p:sp>
      <p:sp>
        <p:nvSpPr>
          <p:cNvPr id="120" name="Google Shape;120;p19"/>
          <p:cNvSpPr/>
          <p:nvPr/>
        </p:nvSpPr>
        <p:spPr>
          <a:xfrm>
            <a:off x="354" y="5397910"/>
            <a:ext cx="12858044" cy="1834739"/>
          </a:xfrm>
          <a:custGeom>
            <a:rect b="b" l="l" r="r" t="t"/>
            <a:pathLst>
              <a:path extrusionOk="0" h="1219" w="5702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354" y="5128493"/>
            <a:ext cx="12858044" cy="593017"/>
          </a:xfrm>
          <a:custGeom>
            <a:rect b="b" l="l" r="r" t="t"/>
            <a:pathLst>
              <a:path extrusionOk="0" h="394" w="5702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5827221" y="971658"/>
            <a:ext cx="3107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chemeClr val="accent1"/>
                </a:solidFill>
              </a:rPr>
              <a:t>Abstract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5161557" y="989666"/>
            <a:ext cx="539400" cy="504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168470" y="999196"/>
            <a:ext cx="5394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accent3"/>
                </a:solidFill>
              </a:rPr>
              <a:t>01</a:t>
            </a:r>
            <a:endParaRPr b="1" sz="2000">
              <a:solidFill>
                <a:schemeClr val="accent3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5161568" y="2293517"/>
            <a:ext cx="539400" cy="504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161557" y="2303404"/>
            <a:ext cx="5394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accent3"/>
                </a:solidFill>
              </a:rPr>
              <a:t>02</a:t>
            </a:r>
            <a:endParaRPr b="1" sz="2000">
              <a:solidFill>
                <a:schemeClr val="accent3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5827221" y="2275867"/>
            <a:ext cx="3107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chemeClr val="accent1"/>
                </a:solidFill>
              </a:rPr>
              <a:t>Background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161557" y="3580437"/>
            <a:ext cx="539400" cy="504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161571" y="3588705"/>
            <a:ext cx="5394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accent3"/>
                </a:solidFill>
              </a:rPr>
              <a:t>03</a:t>
            </a:r>
            <a:endParaRPr b="1" sz="2000">
              <a:solidFill>
                <a:schemeClr val="accent3"/>
              </a:solidFill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5827221" y="3580951"/>
            <a:ext cx="3107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CN" sz="2600">
                <a:solidFill>
                  <a:schemeClr val="accent1"/>
                </a:solidFill>
              </a:rPr>
              <a:t>Alignment Model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9740749" y="1507700"/>
            <a:ext cx="2853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chemeClr val="accent1"/>
                </a:solidFill>
              </a:rPr>
              <a:t>Code Implement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9037649" y="1525718"/>
            <a:ext cx="532500" cy="504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9044473" y="1535247"/>
            <a:ext cx="5325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accent3"/>
                </a:solidFill>
              </a:rPr>
              <a:t>04</a:t>
            </a:r>
            <a:endParaRPr b="1" sz="2000">
              <a:solidFill>
                <a:schemeClr val="accent3"/>
              </a:solidFill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9037981" y="2829563"/>
            <a:ext cx="539400" cy="504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9037971" y="2839450"/>
            <a:ext cx="5394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accent3"/>
                </a:solidFill>
              </a:rPr>
              <a:t>05</a:t>
            </a:r>
            <a:endParaRPr b="1" sz="2000">
              <a:solidFill>
                <a:schemeClr val="accent3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9751045" y="2811888"/>
            <a:ext cx="3107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chemeClr val="accent1"/>
                </a:solidFill>
              </a:rPr>
              <a:t>Experiment</a:t>
            </a:r>
            <a:endParaRPr b="1" sz="2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7"/>
          <p:cNvSpPr/>
          <p:nvPr/>
        </p:nvSpPr>
        <p:spPr>
          <a:xfrm>
            <a:off x="608925" y="2808550"/>
            <a:ext cx="3333600" cy="3287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7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7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7"/>
          <p:cNvSpPr txBox="1"/>
          <p:nvPr/>
        </p:nvSpPr>
        <p:spPr>
          <a:xfrm>
            <a:off x="608929" y="260554"/>
            <a:ext cx="306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t/>
            </a:r>
            <a:endParaRPr sz="2000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7"/>
          <p:cNvSpPr txBox="1"/>
          <p:nvPr/>
        </p:nvSpPr>
        <p:spPr>
          <a:xfrm>
            <a:off x="582775" y="978225"/>
            <a:ext cx="46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00" y="1735814"/>
            <a:ext cx="423862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7"/>
          <p:cNvSpPr/>
          <p:nvPr/>
        </p:nvSpPr>
        <p:spPr>
          <a:xfrm>
            <a:off x="4504275" y="2675500"/>
            <a:ext cx="5585100" cy="783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7"/>
          <p:cNvSpPr/>
          <p:nvPr/>
        </p:nvSpPr>
        <p:spPr>
          <a:xfrm>
            <a:off x="4742440" y="2980167"/>
            <a:ext cx="3865200" cy="281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/>
              <a:t>FC Layer</a:t>
            </a:r>
            <a:endParaRPr b="1" sz="1200"/>
          </a:p>
        </p:txBody>
      </p:sp>
      <p:sp>
        <p:nvSpPr>
          <p:cNvPr id="677" name="Google Shape;677;p37"/>
          <p:cNvSpPr/>
          <p:nvPr/>
        </p:nvSpPr>
        <p:spPr>
          <a:xfrm>
            <a:off x="9007883" y="2980167"/>
            <a:ext cx="898800" cy="281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</a:rPr>
              <a:t>FC Layer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678" name="Google Shape;678;p37"/>
          <p:cNvSpPr/>
          <p:nvPr/>
        </p:nvSpPr>
        <p:spPr>
          <a:xfrm>
            <a:off x="4602565" y="6096247"/>
            <a:ext cx="983400" cy="373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src1</a:t>
            </a:r>
            <a:endParaRPr b="1"/>
          </a:p>
        </p:txBody>
      </p:sp>
      <p:sp>
        <p:nvSpPr>
          <p:cNvPr id="679" name="Google Shape;679;p37"/>
          <p:cNvSpPr/>
          <p:nvPr/>
        </p:nvSpPr>
        <p:spPr>
          <a:xfrm>
            <a:off x="5694684" y="6096247"/>
            <a:ext cx="983400" cy="373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</a:rPr>
              <a:t>src2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80" name="Google Shape;680;p37"/>
          <p:cNvSpPr/>
          <p:nvPr/>
        </p:nvSpPr>
        <p:spPr>
          <a:xfrm>
            <a:off x="7691971" y="6096247"/>
            <a:ext cx="983400" cy="373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</a:rPr>
              <a:t>src_j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81" name="Google Shape;681;p37"/>
          <p:cNvSpPr txBox="1"/>
          <p:nvPr/>
        </p:nvSpPr>
        <p:spPr>
          <a:xfrm>
            <a:off x="6958385" y="6015279"/>
            <a:ext cx="49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/>
              <a:t>...</a:t>
            </a:r>
            <a:endParaRPr sz="2200"/>
          </a:p>
        </p:txBody>
      </p:sp>
      <p:sp>
        <p:nvSpPr>
          <p:cNvPr id="682" name="Google Shape;682;p37"/>
          <p:cNvSpPr/>
          <p:nvPr/>
        </p:nvSpPr>
        <p:spPr>
          <a:xfrm>
            <a:off x="5009702" y="5830796"/>
            <a:ext cx="168900" cy="24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6101885" y="5830796"/>
            <a:ext cx="168900" cy="24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8099172" y="5830796"/>
            <a:ext cx="168900" cy="24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4537855" y="4293073"/>
            <a:ext cx="4202100" cy="1470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4742440" y="4567798"/>
            <a:ext cx="860400" cy="373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7747328" y="4567798"/>
            <a:ext cx="860400" cy="373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&gt;&lt;mi&gt;h&lt;/mi&gt;&lt;mn&gt;1&lt;/mn&gt;&lt;/msub&gt;&lt;mo&gt;&amp;#xA0;&lt;/mo&gt;&lt;mo&gt;&amp;#xA0;&lt;/mo&gt;&lt;mo&gt;&amp;#xA0;&lt;/mo&gt;&lt;msub&gt;&lt;mi&gt;h&lt;/mi&gt;&lt;mn&gt;2&lt;/mn&gt;&lt;/msub&gt;&lt;mo&gt;&amp;#xA0;&lt;/mo&gt;&lt;mo&gt;&amp;#xA0;&lt;/mo&gt;&lt;mo&gt;&amp;#xA0;&lt;/mo&gt;&lt;msub&gt;&lt;mi&gt;h&lt;/mi&gt;&lt;mi&gt;j&lt;/mi&gt;&lt;/msub&gt;&lt;mspace linebreak=&quot;newline&quot;/&gt;&lt;/math&gt;" id="688" name="Google Shape;688;p37" title="h subscript 1 space space space h subscript 2 space space space h subscript j&#10;"/>
          <p:cNvPicPr preferRelativeResize="0"/>
          <p:nvPr/>
        </p:nvPicPr>
        <p:blipFill rotWithShape="1">
          <a:blip r:embed="rId4">
            <a:alphaModFix/>
          </a:blip>
          <a:srcRect b="0" l="76630" r="0" t="0"/>
          <a:stretch/>
        </p:blipFill>
        <p:spPr>
          <a:xfrm>
            <a:off x="8044393" y="4677109"/>
            <a:ext cx="266245" cy="2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7"/>
          <p:cNvSpPr/>
          <p:nvPr/>
        </p:nvSpPr>
        <p:spPr>
          <a:xfrm>
            <a:off x="5811551" y="4567798"/>
            <a:ext cx="860400" cy="373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&gt;&lt;mi&gt;h&lt;/mi&gt;&lt;mn&gt;1&lt;/mn&gt;&lt;/msub&gt;&lt;mo&gt;&amp;#xA0;&lt;/mo&gt;&lt;mo&gt;&amp;#xA0;&lt;/mo&gt;&lt;mo&gt;&amp;#xA0;&lt;/mo&gt;&lt;msub&gt;&lt;mi&gt;h&lt;/mi&gt;&lt;mn&gt;2&lt;/mn&gt;&lt;/msub&gt;&lt;mo&gt;&amp;#xA0;&lt;/mo&gt;&lt;mo&gt;&amp;#xA0;&lt;/mo&gt;&lt;mo&gt;&amp;#xA0;&lt;/mo&gt;&lt;msub&gt;&lt;mi&gt;h&lt;/mi&gt;&lt;mi&gt;j&lt;/mi&gt;&lt;/msub&gt;&lt;mspace linebreak=&quot;newline&quot;/&gt;&lt;/math&gt;" id="690" name="Google Shape;690;p37" title="h subscript 1 space space space h subscript 2 space space space h subscript j&#10;"/>
          <p:cNvPicPr preferRelativeResize="0"/>
          <p:nvPr/>
        </p:nvPicPr>
        <p:blipFill rotWithShape="1">
          <a:blip r:embed="rId4">
            <a:alphaModFix/>
          </a:blip>
          <a:srcRect b="0" l="36085" r="32359" t="0"/>
          <a:stretch/>
        </p:blipFill>
        <p:spPr>
          <a:xfrm>
            <a:off x="6086593" y="4683395"/>
            <a:ext cx="310292" cy="281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h&lt;/mi&gt;&lt;mn&gt;1&lt;/mn&gt;&lt;/msub&gt;&lt;mo&gt;&amp;#xA0;&lt;/mo&gt;&lt;mo&gt;&amp;#xA0;&lt;/mo&gt;&lt;mo&gt;&amp;#xA0;&lt;/mo&gt;&lt;msub&gt;&lt;mi&gt;h&lt;/mi&gt;&lt;mn&gt;2&lt;/mn&gt;&lt;/msub&gt;&lt;mo&gt;&amp;#xA0;&lt;/mo&gt;&lt;mo&gt;&amp;#xA0;&lt;/mo&gt;&lt;mo&gt;&amp;#xA0;&lt;/mo&gt;&lt;msub&gt;&lt;mi&gt;h&lt;/mi&gt;&lt;mi&gt;j&lt;/mi&gt;&lt;/msub&gt;&lt;mspace linebreak=&quot;newline&quot;/&gt;&lt;/math&gt;" id="691" name="Google Shape;691;p37" title="h subscript 1 space space space h subscript 2 space space space h subscript j&#10;"/>
          <p:cNvPicPr preferRelativeResize="0"/>
          <p:nvPr/>
        </p:nvPicPr>
        <p:blipFill rotWithShape="1">
          <a:blip r:embed="rId4">
            <a:alphaModFix/>
          </a:blip>
          <a:srcRect b="0" l="0" r="72930" t="0"/>
          <a:stretch/>
        </p:blipFill>
        <p:spPr>
          <a:xfrm>
            <a:off x="5058767" y="4683365"/>
            <a:ext cx="266248" cy="28182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7"/>
          <p:cNvSpPr txBox="1"/>
          <p:nvPr/>
        </p:nvSpPr>
        <p:spPr>
          <a:xfrm>
            <a:off x="6962572" y="4765698"/>
            <a:ext cx="49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/>
              <a:t>...</a:t>
            </a:r>
            <a:endParaRPr sz="2200"/>
          </a:p>
        </p:txBody>
      </p:sp>
      <p:sp>
        <p:nvSpPr>
          <p:cNvPr id="693" name="Google Shape;693;p37"/>
          <p:cNvSpPr/>
          <p:nvPr/>
        </p:nvSpPr>
        <p:spPr>
          <a:xfrm>
            <a:off x="4742440" y="5112932"/>
            <a:ext cx="860400" cy="373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7747328" y="5112932"/>
            <a:ext cx="860400" cy="373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&gt;&lt;mi&gt;h&lt;/mi&gt;&lt;mn&gt;1&lt;/mn&gt;&lt;/msub&gt;&lt;mo&gt;&amp;#xA0;&lt;/mo&gt;&lt;mo&gt;&amp;#xA0;&lt;/mo&gt;&lt;mo&gt;&amp;#xA0;&lt;/mo&gt;&lt;msub&gt;&lt;mi&gt;h&lt;/mi&gt;&lt;mn&gt;2&lt;/mn&gt;&lt;/msub&gt;&lt;mo&gt;&amp;#xA0;&lt;/mo&gt;&lt;mo&gt;&amp;#xA0;&lt;/mo&gt;&lt;mo&gt;&amp;#xA0;&lt;/mo&gt;&lt;msub&gt;&lt;mi&gt;h&lt;/mi&gt;&lt;mi&gt;j&lt;/mi&gt;&lt;/msub&gt;&lt;mspace linebreak=&quot;newline&quot;/&gt;&lt;/math&gt;" id="695" name="Google Shape;695;p37" title="h subscript 1 space space space h subscript 2 space space space h subscript j&#10;"/>
          <p:cNvPicPr preferRelativeResize="0"/>
          <p:nvPr/>
        </p:nvPicPr>
        <p:blipFill rotWithShape="1">
          <a:blip r:embed="rId4">
            <a:alphaModFix/>
          </a:blip>
          <a:srcRect b="0" l="76630" r="0" t="0"/>
          <a:stretch/>
        </p:blipFill>
        <p:spPr>
          <a:xfrm>
            <a:off x="8044393" y="5222242"/>
            <a:ext cx="266245" cy="2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7"/>
          <p:cNvSpPr/>
          <p:nvPr/>
        </p:nvSpPr>
        <p:spPr>
          <a:xfrm>
            <a:off x="5811551" y="5112932"/>
            <a:ext cx="860400" cy="373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&gt;&lt;mi&gt;h&lt;/mi&gt;&lt;mn&gt;1&lt;/mn&gt;&lt;/msub&gt;&lt;mo&gt;&amp;#xA0;&lt;/mo&gt;&lt;mo&gt;&amp;#xA0;&lt;/mo&gt;&lt;mo&gt;&amp;#xA0;&lt;/mo&gt;&lt;msub&gt;&lt;mi&gt;h&lt;/mi&gt;&lt;mn&gt;2&lt;/mn&gt;&lt;/msub&gt;&lt;mo&gt;&amp;#xA0;&lt;/mo&gt;&lt;mo&gt;&amp;#xA0;&lt;/mo&gt;&lt;mo&gt;&amp;#xA0;&lt;/mo&gt;&lt;msub&gt;&lt;mi&gt;h&lt;/mi&gt;&lt;mi&gt;j&lt;/mi&gt;&lt;/msub&gt;&lt;mspace linebreak=&quot;newline&quot;/&gt;&lt;/math&gt;" id="697" name="Google Shape;697;p37" title="h subscript 1 space space space h subscript 2 space space space h subscript j&#10;"/>
          <p:cNvPicPr preferRelativeResize="0"/>
          <p:nvPr/>
        </p:nvPicPr>
        <p:blipFill rotWithShape="1">
          <a:blip r:embed="rId4">
            <a:alphaModFix/>
          </a:blip>
          <a:srcRect b="0" l="36085" r="32359" t="0"/>
          <a:stretch/>
        </p:blipFill>
        <p:spPr>
          <a:xfrm>
            <a:off x="6086593" y="5228528"/>
            <a:ext cx="310292" cy="281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h&lt;/mi&gt;&lt;mn&gt;1&lt;/mn&gt;&lt;/msub&gt;&lt;mo&gt;&amp;#xA0;&lt;/mo&gt;&lt;mo&gt;&amp;#xA0;&lt;/mo&gt;&lt;mo&gt;&amp;#xA0;&lt;/mo&gt;&lt;msub&gt;&lt;mi&gt;h&lt;/mi&gt;&lt;mn&gt;2&lt;/mn&gt;&lt;/msub&gt;&lt;mo&gt;&amp;#xA0;&lt;/mo&gt;&lt;mo&gt;&amp;#xA0;&lt;/mo&gt;&lt;mo&gt;&amp;#xA0;&lt;/mo&gt;&lt;msub&gt;&lt;mi&gt;h&lt;/mi&gt;&lt;mi&gt;j&lt;/mi&gt;&lt;/msub&gt;&lt;mspace linebreak=&quot;newline&quot;/&gt;&lt;/math&gt;" id="698" name="Google Shape;698;p37" title="h subscript 1 space space space h subscript 2 space space space h subscript j&#10;"/>
          <p:cNvPicPr preferRelativeResize="0"/>
          <p:nvPr/>
        </p:nvPicPr>
        <p:blipFill rotWithShape="1">
          <a:blip r:embed="rId4">
            <a:alphaModFix/>
          </a:blip>
          <a:srcRect b="0" l="0" r="72930" t="0"/>
          <a:stretch/>
        </p:blipFill>
        <p:spPr>
          <a:xfrm>
            <a:off x="5058767" y="5228499"/>
            <a:ext cx="266248" cy="2818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7"/>
          <p:cNvSpPr/>
          <p:nvPr/>
        </p:nvSpPr>
        <p:spPr>
          <a:xfrm>
            <a:off x="5065121" y="5164259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7"/>
          <p:cNvSpPr/>
          <p:nvPr/>
        </p:nvSpPr>
        <p:spPr>
          <a:xfrm>
            <a:off x="6157240" y="5164259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7"/>
          <p:cNvSpPr/>
          <p:nvPr/>
        </p:nvSpPr>
        <p:spPr>
          <a:xfrm>
            <a:off x="8093017" y="5164259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7"/>
          <p:cNvSpPr/>
          <p:nvPr/>
        </p:nvSpPr>
        <p:spPr>
          <a:xfrm>
            <a:off x="5622684" y="5267394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7578333" y="5267394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7"/>
          <p:cNvSpPr/>
          <p:nvPr/>
        </p:nvSpPr>
        <p:spPr>
          <a:xfrm>
            <a:off x="6671923" y="5267394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7"/>
          <p:cNvSpPr/>
          <p:nvPr/>
        </p:nvSpPr>
        <p:spPr>
          <a:xfrm rot="10800000">
            <a:off x="7543198" y="4755258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7"/>
          <p:cNvSpPr/>
          <p:nvPr/>
        </p:nvSpPr>
        <p:spPr>
          <a:xfrm rot="10800000">
            <a:off x="5065150" y="4612909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7"/>
          <p:cNvSpPr/>
          <p:nvPr/>
        </p:nvSpPr>
        <p:spPr>
          <a:xfrm rot="10800000">
            <a:off x="6157332" y="4612909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7"/>
          <p:cNvSpPr/>
          <p:nvPr/>
        </p:nvSpPr>
        <p:spPr>
          <a:xfrm rot="10800000">
            <a:off x="8093110" y="4612909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7"/>
          <p:cNvSpPr/>
          <p:nvPr/>
        </p:nvSpPr>
        <p:spPr>
          <a:xfrm rot="10800000">
            <a:off x="6672016" y="4755258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7"/>
          <p:cNvSpPr/>
          <p:nvPr/>
        </p:nvSpPr>
        <p:spPr>
          <a:xfrm rot="10800000">
            <a:off x="5622777" y="4755258"/>
            <a:ext cx="168900" cy="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9082235" y="4292014"/>
            <a:ext cx="3288300" cy="147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7"/>
          <p:cNvSpPr/>
          <p:nvPr/>
        </p:nvSpPr>
        <p:spPr>
          <a:xfrm>
            <a:off x="10692617" y="4737200"/>
            <a:ext cx="897900" cy="580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dk1"/>
                </a:solidFill>
              </a:rPr>
              <a:t>Decoder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dk1"/>
                </a:solidFill>
              </a:rPr>
              <a:t>Hidden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13" name="Google Shape;713;p37"/>
          <p:cNvSpPr/>
          <p:nvPr/>
        </p:nvSpPr>
        <p:spPr>
          <a:xfrm>
            <a:off x="9279311" y="4737222"/>
            <a:ext cx="897900" cy="580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/>
              <a:t>Decoder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/>
              <a:t>Hidden</a:t>
            </a:r>
            <a:endParaRPr b="1" sz="1200"/>
          </a:p>
        </p:txBody>
      </p:sp>
      <p:sp>
        <p:nvSpPr>
          <p:cNvPr id="714" name="Google Shape;714;p37"/>
          <p:cNvSpPr txBox="1"/>
          <p:nvPr/>
        </p:nvSpPr>
        <p:spPr>
          <a:xfrm>
            <a:off x="11940068" y="4755180"/>
            <a:ext cx="43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/>
              <a:t>...</a:t>
            </a:r>
            <a:endParaRPr sz="1900"/>
          </a:p>
        </p:txBody>
      </p:sp>
      <p:sp>
        <p:nvSpPr>
          <p:cNvPr id="715" name="Google Shape;715;p37"/>
          <p:cNvSpPr/>
          <p:nvPr/>
        </p:nvSpPr>
        <p:spPr>
          <a:xfrm>
            <a:off x="10300919" y="5038624"/>
            <a:ext cx="268200" cy="8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7"/>
          <p:cNvSpPr/>
          <p:nvPr/>
        </p:nvSpPr>
        <p:spPr>
          <a:xfrm>
            <a:off x="11631212" y="5038619"/>
            <a:ext cx="268200" cy="8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sub&gt;&lt;mi&gt;c&lt;/mi&gt;&lt;mi&gt;i&lt;/mi&gt;&lt;/msub&gt;&lt;/math&gt;" id="717" name="Google Shape;717;p37" title="s subscript i minus 1 end subscript space space space space y subscript i minus 1 end subscript space space space space c subscript i"/>
          <p:cNvPicPr preferRelativeResize="0"/>
          <p:nvPr/>
        </p:nvPicPr>
        <p:blipFill rotWithShape="1">
          <a:blip r:embed="rId5">
            <a:alphaModFix/>
          </a:blip>
          <a:srcRect b="10" l="0" r="88258" t="-1677"/>
          <a:stretch/>
        </p:blipFill>
        <p:spPr>
          <a:xfrm>
            <a:off x="11073182" y="5397253"/>
            <a:ext cx="136253" cy="174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sub&gt;&lt;mi&gt;c&lt;/mi&gt;&lt;mi&gt;i&lt;/mi&gt;&lt;/msub&gt;&lt;/math&gt;" id="718" name="Google Shape;718;p37" title="s subscript i minus 1 end subscript space space space space y subscript i minus 1 end subscript space space space space c subscript i"/>
          <p:cNvPicPr preferRelativeResize="0"/>
          <p:nvPr/>
        </p:nvPicPr>
        <p:blipFill rotWithShape="1">
          <a:blip r:embed="rId5">
            <a:alphaModFix/>
          </a:blip>
          <a:srcRect b="10" l="0" r="70558" t="-1677"/>
          <a:stretch/>
        </p:blipFill>
        <p:spPr>
          <a:xfrm>
            <a:off x="9557157" y="5397250"/>
            <a:ext cx="341689" cy="174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37"/>
          <p:cNvSpPr/>
          <p:nvPr/>
        </p:nvSpPr>
        <p:spPr>
          <a:xfrm>
            <a:off x="5134189" y="3329034"/>
            <a:ext cx="99900" cy="1208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7"/>
          <p:cNvSpPr/>
          <p:nvPr/>
        </p:nvSpPr>
        <p:spPr>
          <a:xfrm>
            <a:off x="6136439" y="3322791"/>
            <a:ext cx="99900" cy="1208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8127562" y="3317394"/>
            <a:ext cx="99900" cy="1214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7"/>
          <p:cNvSpPr/>
          <p:nvPr/>
        </p:nvSpPr>
        <p:spPr>
          <a:xfrm>
            <a:off x="9427369" y="3317396"/>
            <a:ext cx="99900" cy="1419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7"/>
          <p:cNvSpPr txBox="1"/>
          <p:nvPr/>
        </p:nvSpPr>
        <p:spPr>
          <a:xfrm>
            <a:off x="6717938" y="4293075"/>
            <a:ext cx="9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Encoder</a:t>
            </a:r>
            <a:endParaRPr b="1"/>
          </a:p>
        </p:txBody>
      </p:sp>
      <p:sp>
        <p:nvSpPr>
          <p:cNvPr id="724" name="Google Shape;724;p37"/>
          <p:cNvSpPr txBox="1"/>
          <p:nvPr/>
        </p:nvSpPr>
        <p:spPr>
          <a:xfrm>
            <a:off x="11387125" y="4293075"/>
            <a:ext cx="9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Decoder</a:t>
            </a:r>
            <a:endParaRPr b="1"/>
          </a:p>
        </p:txBody>
      </p:sp>
      <p:sp>
        <p:nvSpPr>
          <p:cNvPr id="725" name="Google Shape;725;p37"/>
          <p:cNvSpPr txBox="1"/>
          <p:nvPr/>
        </p:nvSpPr>
        <p:spPr>
          <a:xfrm>
            <a:off x="9498975" y="3736200"/>
            <a:ext cx="9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FF0000"/>
                </a:solidFill>
              </a:rPr>
              <a:t>Query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726" name="Google Shape;726;p37"/>
          <p:cNvSpPr txBox="1"/>
          <p:nvPr/>
        </p:nvSpPr>
        <p:spPr>
          <a:xfrm>
            <a:off x="6280025" y="3721700"/>
            <a:ext cx="9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FF0000"/>
                </a:solidFill>
              </a:rPr>
              <a:t>Key 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727" name="Google Shape;727;p37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728" name="Google Shape;728;p37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3.2    Encoder</a:t>
            </a:r>
            <a:endParaRPr b="1" sz="2200"/>
          </a:p>
        </p:txBody>
      </p:sp>
      <p:sp>
        <p:nvSpPr>
          <p:cNvPr id="729" name="Google Shape;729;p37"/>
          <p:cNvSpPr/>
          <p:nvPr/>
        </p:nvSpPr>
        <p:spPr>
          <a:xfrm>
            <a:off x="965163" y="3171150"/>
            <a:ext cx="2621100" cy="69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7"/>
          <p:cNvSpPr/>
          <p:nvPr/>
        </p:nvSpPr>
        <p:spPr>
          <a:xfrm>
            <a:off x="892875" y="4274425"/>
            <a:ext cx="2765700" cy="1507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Query와 Key 사이의 연관성을 나타내주는 </a:t>
            </a:r>
            <a:r>
              <a:rPr b="1" lang="zh-CN" sz="1600"/>
              <a:t>Attention Energy</a:t>
            </a:r>
            <a:endParaRPr b="1" sz="1600"/>
          </a:p>
        </p:txBody>
      </p:sp>
      <p:pic>
        <p:nvPicPr>
          <p:cNvPr id="731" name="Google Shape;7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8838" y="3300713"/>
            <a:ext cx="221376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7"/>
          <p:cNvSpPr txBox="1"/>
          <p:nvPr/>
        </p:nvSpPr>
        <p:spPr>
          <a:xfrm>
            <a:off x="1109325" y="1298550"/>
            <a:ext cx="61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(2)   </a:t>
            </a:r>
            <a:r>
              <a:rPr b="1" lang="zh-CN" sz="1700"/>
              <a:t>Attention Energy</a:t>
            </a:r>
            <a:endParaRPr b="1" sz="1700"/>
          </a:p>
        </p:txBody>
      </p:sp>
      <p:pic>
        <p:nvPicPr>
          <p:cNvPr descr="&lt;math xmlns=&quot;http://www.w3.org/1998/Math/MathML&quot;&gt;&lt;msub&gt;&lt;mi&gt;W&lt;/mi&gt;&lt;mi&gt;a&lt;/mi&gt;&lt;/msub&gt;&lt;mo&gt;&amp;#xA0;&lt;/mo&gt;&lt;mo&gt;&amp;#xA0;&lt;/mo&gt;&lt;mo&gt;&amp;#xA0;&lt;/mo&gt;&lt;mo&gt;&amp;#xA0;&lt;/mo&gt;&lt;msub&gt;&lt;mi&gt;U&lt;/mi&gt;&lt;mi&gt;a&lt;/mi&gt;&lt;/msub&gt;&lt;mo&gt;&amp;#xA0;&lt;/mo&gt;&lt;mo&gt;&amp;#xA0;&lt;/mo&gt;&lt;mo&gt;&amp;#xA0;&lt;/mo&gt;&lt;mo&gt;&amp;#xA0;&lt;/mo&gt;&lt;msub&gt;&lt;mi&gt;&amp;#x3C5;&lt;/mi&gt;&lt;mi&gt;a&lt;/mi&gt;&lt;/msub&gt;&lt;/math&gt;" id="733" name="Google Shape;733;p37" title="W subscript a space space space space U subscript a space space space space upsilon subscript a"/>
          <p:cNvPicPr preferRelativeResize="0"/>
          <p:nvPr/>
        </p:nvPicPr>
        <p:blipFill rotWithShape="1">
          <a:blip r:embed="rId7">
            <a:alphaModFix/>
          </a:blip>
          <a:srcRect b="2381" l="37934" r="32826" t="0"/>
          <a:stretch/>
        </p:blipFill>
        <p:spPr>
          <a:xfrm>
            <a:off x="6533675" y="2746200"/>
            <a:ext cx="341700" cy="17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W&lt;/mi&gt;&lt;mi&gt;a&lt;/mi&gt;&lt;/msub&gt;&lt;mo&gt;&amp;#xA0;&lt;/mo&gt;&lt;mo&gt;&amp;#xA0;&lt;/mo&gt;&lt;mo&gt;&amp;#xA0;&lt;/mo&gt;&lt;mo&gt;&amp;#xA0;&lt;/mo&gt;&lt;msub&gt;&lt;mi&gt;U&lt;/mi&gt;&lt;mi&gt;a&lt;/mi&gt;&lt;/msub&gt;&lt;mo&gt;&amp;#xA0;&lt;/mo&gt;&lt;mo&gt;&amp;#xA0;&lt;/mo&gt;&lt;mo&gt;&amp;#xA0;&lt;/mo&gt;&lt;mo&gt;&amp;#xA0;&lt;/mo&gt;&lt;msub&gt;&lt;mi&gt;&amp;#x3C5;&lt;/mi&gt;&lt;mi&gt;a&lt;/mi&gt;&lt;/msub&gt;&lt;/math&gt;" id="734" name="Google Shape;734;p37" title="W subscript a space space space space U subscript a space space space space upsilon subscript a"/>
          <p:cNvPicPr preferRelativeResize="0"/>
          <p:nvPr/>
        </p:nvPicPr>
        <p:blipFill rotWithShape="1">
          <a:blip r:embed="rId7">
            <a:alphaModFix/>
          </a:blip>
          <a:srcRect b="0" l="0" r="75240" t="4479"/>
          <a:stretch/>
        </p:blipFill>
        <p:spPr>
          <a:xfrm>
            <a:off x="9288950" y="2750250"/>
            <a:ext cx="268200" cy="1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37"/>
          <p:cNvSpPr/>
          <p:nvPr/>
        </p:nvSpPr>
        <p:spPr>
          <a:xfrm>
            <a:off x="6717950" y="1679088"/>
            <a:ext cx="2765700" cy="58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7"/>
          <p:cNvSpPr/>
          <p:nvPr/>
        </p:nvSpPr>
        <p:spPr>
          <a:xfrm>
            <a:off x="7050800" y="1679075"/>
            <a:ext cx="2448300" cy="58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37"/>
          <p:cNvGrpSpPr/>
          <p:nvPr/>
        </p:nvGrpSpPr>
        <p:grpSpPr>
          <a:xfrm>
            <a:off x="4742440" y="2978142"/>
            <a:ext cx="5164243" cy="283725"/>
            <a:chOff x="4742440" y="2978142"/>
            <a:chExt cx="5164243" cy="283725"/>
          </a:xfrm>
        </p:grpSpPr>
        <p:sp>
          <p:nvSpPr>
            <p:cNvPr id="738" name="Google Shape;738;p37"/>
            <p:cNvSpPr/>
            <p:nvPr/>
          </p:nvSpPr>
          <p:spPr>
            <a:xfrm>
              <a:off x="4742440" y="2978142"/>
              <a:ext cx="3865200" cy="281700"/>
            </a:xfrm>
            <a:prstGeom prst="roundRect">
              <a:avLst>
                <a:gd fmla="val 16667" name="adj"/>
              </a:avLst>
            </a:prstGeom>
            <a:solidFill>
              <a:srgbClr val="000000">
                <a:alpha val="0"/>
              </a:srgbClr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9007883" y="2980167"/>
              <a:ext cx="898800" cy="281700"/>
            </a:xfrm>
            <a:prstGeom prst="roundRect">
              <a:avLst>
                <a:gd fmla="val 16667" name="adj"/>
              </a:avLst>
            </a:prstGeom>
            <a:solidFill>
              <a:srgbClr val="000000">
                <a:alpha val="0"/>
              </a:srgbClr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sp>
        <p:nvSpPr>
          <p:cNvPr id="740" name="Google Shape;740;p37"/>
          <p:cNvSpPr/>
          <p:nvPr/>
        </p:nvSpPr>
        <p:spPr>
          <a:xfrm>
            <a:off x="4504275" y="2680200"/>
            <a:ext cx="5585100" cy="78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8"/>
          <p:cNvSpPr/>
          <p:nvPr/>
        </p:nvSpPr>
        <p:spPr>
          <a:xfrm>
            <a:off x="6685650" y="3898750"/>
            <a:ext cx="5550300" cy="278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8"/>
          <p:cNvSpPr/>
          <p:nvPr/>
        </p:nvSpPr>
        <p:spPr>
          <a:xfrm>
            <a:off x="6866625" y="4104500"/>
            <a:ext cx="5179200" cy="241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748" name="Google Shape;748;p38"/>
          <p:cNvSpPr/>
          <p:nvPr/>
        </p:nvSpPr>
        <p:spPr>
          <a:xfrm>
            <a:off x="620350" y="3898725"/>
            <a:ext cx="5414700" cy="278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8"/>
          <p:cNvSpPr/>
          <p:nvPr/>
        </p:nvSpPr>
        <p:spPr>
          <a:xfrm>
            <a:off x="844875" y="4104500"/>
            <a:ext cx="4885200" cy="241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750" name="Google Shape;750;p38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8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8"/>
          <p:cNvSpPr txBox="1"/>
          <p:nvPr/>
        </p:nvSpPr>
        <p:spPr>
          <a:xfrm>
            <a:off x="608929" y="260554"/>
            <a:ext cx="306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t/>
            </a:r>
            <a:endParaRPr sz="2000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100" y="1818650"/>
            <a:ext cx="8527752" cy="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8"/>
          <p:cNvPicPr preferRelativeResize="0"/>
          <p:nvPr/>
        </p:nvPicPr>
        <p:blipFill rotWithShape="1">
          <a:blip r:embed="rId4">
            <a:alphaModFix/>
          </a:blip>
          <a:srcRect b="0" l="0" r="3250" t="0"/>
          <a:stretch/>
        </p:blipFill>
        <p:spPr>
          <a:xfrm>
            <a:off x="6913325" y="4684625"/>
            <a:ext cx="4982500" cy="12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575" y="4827263"/>
            <a:ext cx="4277400" cy="139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8"/>
          <p:cNvPicPr preferRelativeResize="0"/>
          <p:nvPr/>
        </p:nvPicPr>
        <p:blipFill rotWithShape="1">
          <a:blip r:embed="rId3">
            <a:alphaModFix/>
          </a:blip>
          <a:srcRect b="-4657" l="58632" r="22582" t="0"/>
          <a:stretch/>
        </p:blipFill>
        <p:spPr>
          <a:xfrm>
            <a:off x="4323868" y="4203139"/>
            <a:ext cx="827518" cy="52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8"/>
          <p:cNvPicPr preferRelativeResize="0"/>
          <p:nvPr/>
        </p:nvPicPr>
        <p:blipFill rotWithShape="1">
          <a:blip r:embed="rId3">
            <a:alphaModFix/>
          </a:blip>
          <a:srcRect b="0" l="83526" r="2490" t="0"/>
          <a:stretch/>
        </p:blipFill>
        <p:spPr>
          <a:xfrm>
            <a:off x="10968450" y="4134275"/>
            <a:ext cx="681757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8"/>
          <p:cNvPicPr preferRelativeResize="0"/>
          <p:nvPr/>
        </p:nvPicPr>
        <p:blipFill rotWithShape="1">
          <a:blip r:embed="rId3">
            <a:alphaModFix/>
          </a:blip>
          <a:srcRect b="0" l="58875" r="33198" t="0"/>
          <a:stretch/>
        </p:blipFill>
        <p:spPr>
          <a:xfrm>
            <a:off x="2070787" y="4174727"/>
            <a:ext cx="404967" cy="58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8"/>
          <p:cNvPicPr preferRelativeResize="0"/>
          <p:nvPr/>
        </p:nvPicPr>
        <p:blipFill rotWithShape="1">
          <a:blip r:embed="rId3">
            <a:alphaModFix/>
          </a:blip>
          <a:srcRect b="0" l="67007" r="21873" t="0"/>
          <a:stretch/>
        </p:blipFill>
        <p:spPr>
          <a:xfrm>
            <a:off x="3419388" y="4104500"/>
            <a:ext cx="604867" cy="6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8"/>
          <p:cNvPicPr preferRelativeResize="0"/>
          <p:nvPr/>
        </p:nvPicPr>
        <p:blipFill rotWithShape="1">
          <a:blip r:embed="rId3">
            <a:alphaModFix/>
          </a:blip>
          <a:srcRect b="0" l="91341" r="2489" t="17552"/>
          <a:stretch/>
        </p:blipFill>
        <p:spPr>
          <a:xfrm>
            <a:off x="9453925" y="4174723"/>
            <a:ext cx="320225" cy="4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8"/>
          <p:cNvPicPr preferRelativeResize="0"/>
          <p:nvPr/>
        </p:nvPicPr>
        <p:blipFill rotWithShape="1">
          <a:blip r:embed="rId3">
            <a:alphaModFix/>
          </a:blip>
          <a:srcRect b="0" l="85022" r="9307" t="0"/>
          <a:stretch/>
        </p:blipFill>
        <p:spPr>
          <a:xfrm>
            <a:off x="7584375" y="4147925"/>
            <a:ext cx="320225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h&lt;/mi&gt;&lt;mn&gt;1&lt;/mn&gt;&lt;/msub&gt;&lt;mo&gt;&amp;#xA0;&lt;/mo&gt;&lt;msub&gt;&lt;mi&gt;h&lt;/mi&gt;&lt;mn&gt;2&lt;/mn&gt;&lt;/msub&gt;&lt;mo&gt;&amp;#xA0;&lt;/mo&gt;&lt;msub&gt;&lt;mi&gt;h&lt;/mi&gt;&lt;mn&gt;3&lt;/mn&gt;&lt;/msub&gt;&lt;mo&gt;&amp;#xA0;&lt;/mo&gt;&lt;msub&gt;&lt;mi&gt;h&lt;/mi&gt;&lt;mn&gt;4&lt;/mn&gt;&lt;/msub&gt;&lt;/math&gt;" id="762" name="Google Shape;762;p38" title="h subscript 1 space h subscript 2 space h subscript 3 space h subscript 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1125" y="5959875"/>
            <a:ext cx="131641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8"/>
          <p:cNvSpPr/>
          <p:nvPr/>
        </p:nvSpPr>
        <p:spPr>
          <a:xfrm>
            <a:off x="7162925" y="1925000"/>
            <a:ext cx="1674900" cy="74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8"/>
          <p:cNvSpPr/>
          <p:nvPr/>
        </p:nvSpPr>
        <p:spPr>
          <a:xfrm>
            <a:off x="9270100" y="1925000"/>
            <a:ext cx="1117500" cy="74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8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766" name="Google Shape;766;p38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3.3    Bahdanau Attention</a:t>
            </a:r>
            <a:endParaRPr b="1" sz="2200"/>
          </a:p>
        </p:txBody>
      </p:sp>
      <p:cxnSp>
        <p:nvCxnSpPr>
          <p:cNvPr id="767" name="Google Shape;767;p38"/>
          <p:cNvCxnSpPr>
            <a:stCxn id="748" idx="0"/>
            <a:endCxn id="763" idx="2"/>
          </p:cNvCxnSpPr>
          <p:nvPr/>
        </p:nvCxnSpPr>
        <p:spPr>
          <a:xfrm rot="-5400000">
            <a:off x="5050600" y="948825"/>
            <a:ext cx="1227000" cy="46728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68" name="Google Shape;768;p38"/>
          <p:cNvCxnSpPr>
            <a:endCxn id="764" idx="2"/>
          </p:cNvCxnSpPr>
          <p:nvPr/>
        </p:nvCxnSpPr>
        <p:spPr>
          <a:xfrm rot="-5400000">
            <a:off x="8995600" y="3065450"/>
            <a:ext cx="1227000" cy="439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9"/>
          <p:cNvSpPr/>
          <p:nvPr/>
        </p:nvSpPr>
        <p:spPr>
          <a:xfrm>
            <a:off x="1562713" y="3627425"/>
            <a:ext cx="9900600" cy="3374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9"/>
          <p:cNvSpPr/>
          <p:nvPr/>
        </p:nvSpPr>
        <p:spPr>
          <a:xfrm>
            <a:off x="1948075" y="3848525"/>
            <a:ext cx="9129900" cy="293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776" name="Google Shape;776;p39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9"/>
          <p:cNvSpPr txBox="1"/>
          <p:nvPr/>
        </p:nvSpPr>
        <p:spPr>
          <a:xfrm>
            <a:off x="608929" y="260554"/>
            <a:ext cx="306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t/>
            </a:r>
            <a:endParaRPr sz="2000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288" y="1755450"/>
            <a:ext cx="8527752" cy="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9"/>
          <p:cNvPicPr preferRelativeResize="0"/>
          <p:nvPr/>
        </p:nvPicPr>
        <p:blipFill rotWithShape="1">
          <a:blip r:embed="rId3">
            <a:alphaModFix/>
          </a:blip>
          <a:srcRect b="-4657" l="58632" r="22582" t="0"/>
          <a:stretch/>
        </p:blipFill>
        <p:spPr>
          <a:xfrm>
            <a:off x="3696249" y="3942450"/>
            <a:ext cx="1013676" cy="6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9"/>
          <p:cNvPicPr preferRelativeResize="0"/>
          <p:nvPr/>
        </p:nvPicPr>
        <p:blipFill rotWithShape="1">
          <a:blip r:embed="rId3">
            <a:alphaModFix/>
          </a:blip>
          <a:srcRect b="0" l="83526" r="2490" t="0"/>
          <a:stretch/>
        </p:blipFill>
        <p:spPr>
          <a:xfrm>
            <a:off x="5790086" y="3942438"/>
            <a:ext cx="789711" cy="62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h&lt;/mi&gt;&lt;mn&gt;1&lt;/mn&gt;&lt;/msub&gt;&lt;mo&gt;&amp;#xA0;&lt;/mo&gt;&lt;msub&gt;&lt;mi&gt;h&lt;/mi&gt;&lt;mn&gt;2&lt;/mn&gt;&lt;/msub&gt;&lt;mo&gt;&amp;#xA0;&lt;/mo&gt;&lt;msub&gt;&lt;mi&gt;h&lt;/mi&gt;&lt;mn&gt;3&lt;/mn&gt;&lt;/msub&gt;&lt;mo&gt;&amp;#xA0;&lt;/mo&gt;&lt;msub&gt;&lt;mi&gt;h&lt;/mi&gt;&lt;mn&gt;4&lt;/mn&gt;&lt;/msub&gt;&lt;/math&gt;" id="782" name="Google Shape;782;p39" title="h subscript 1 space h subscript 2 space h subscript 3 space h subscript 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225" y="6444825"/>
            <a:ext cx="17334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3426" y="4564300"/>
            <a:ext cx="8770200" cy="1804882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39"/>
          <p:cNvSpPr/>
          <p:nvPr/>
        </p:nvSpPr>
        <p:spPr>
          <a:xfrm>
            <a:off x="6449913" y="1861800"/>
            <a:ext cx="4818000" cy="74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9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786" name="Google Shape;786;p39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3.3    Bahdanau Attention</a:t>
            </a:r>
            <a:endParaRPr b="1" sz="2200"/>
          </a:p>
        </p:txBody>
      </p:sp>
      <p:cxnSp>
        <p:nvCxnSpPr>
          <p:cNvPr id="787" name="Google Shape;787;p39"/>
          <p:cNvCxnSpPr>
            <a:stCxn id="774" idx="0"/>
            <a:endCxn id="784" idx="2"/>
          </p:cNvCxnSpPr>
          <p:nvPr/>
        </p:nvCxnSpPr>
        <p:spPr>
          <a:xfrm rot="-5400000">
            <a:off x="7176613" y="1945025"/>
            <a:ext cx="1018800" cy="23460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0"/>
          <p:cNvSpPr/>
          <p:nvPr/>
        </p:nvSpPr>
        <p:spPr>
          <a:xfrm>
            <a:off x="1266000" y="3300550"/>
            <a:ext cx="10839600" cy="351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0"/>
          <p:cNvSpPr/>
          <p:nvPr/>
        </p:nvSpPr>
        <p:spPr>
          <a:xfrm>
            <a:off x="1646925" y="3597700"/>
            <a:ext cx="10077600" cy="292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795" name="Google Shape;795;p40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0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0"/>
          <p:cNvSpPr txBox="1"/>
          <p:nvPr/>
        </p:nvSpPr>
        <p:spPr>
          <a:xfrm>
            <a:off x="608929" y="260554"/>
            <a:ext cx="306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t/>
            </a:r>
            <a:endParaRPr sz="2000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078" y="1584503"/>
            <a:ext cx="8342879" cy="87900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0"/>
          <p:cNvSpPr/>
          <p:nvPr/>
        </p:nvSpPr>
        <p:spPr>
          <a:xfrm>
            <a:off x="5317518" y="1684058"/>
            <a:ext cx="5429400" cy="699000"/>
          </a:xfrm>
          <a:prstGeom prst="rect">
            <a:avLst/>
          </a:prstGeom>
          <a:noFill/>
          <a:ln cap="flat" cmpd="sng" w="19050">
            <a:solidFill>
              <a:srgbClr val="F23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925" y="4147938"/>
            <a:ext cx="5952000" cy="21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5349" y="4857826"/>
            <a:ext cx="2754189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0"/>
          <p:cNvPicPr preferRelativeResize="0"/>
          <p:nvPr/>
        </p:nvPicPr>
        <p:blipFill rotWithShape="1">
          <a:blip r:embed="rId3">
            <a:alphaModFix/>
          </a:blip>
          <a:srcRect b="0" l="34921" r="55947" t="0"/>
          <a:stretch/>
        </p:blipFill>
        <p:spPr>
          <a:xfrm>
            <a:off x="3028150" y="4282325"/>
            <a:ext cx="507749" cy="6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0"/>
          <p:cNvPicPr preferRelativeResize="0"/>
          <p:nvPr/>
        </p:nvPicPr>
        <p:blipFill rotWithShape="1">
          <a:blip r:embed="rId3">
            <a:alphaModFix/>
          </a:blip>
          <a:srcRect b="0" l="43498" r="620" t="0"/>
          <a:stretch/>
        </p:blipFill>
        <p:spPr>
          <a:xfrm>
            <a:off x="5054529" y="3660000"/>
            <a:ext cx="2652745" cy="50596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40"/>
          <p:cNvSpPr txBox="1"/>
          <p:nvPr/>
        </p:nvSpPr>
        <p:spPr>
          <a:xfrm>
            <a:off x="9053229" y="5556838"/>
            <a:ext cx="177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rgbClr val="274E13"/>
                </a:solidFill>
              </a:rPr>
              <a:t>Attention Energy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805" name="Google Shape;80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0264" y="4442339"/>
            <a:ext cx="2204363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0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807" name="Google Shape;807;p40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3.3    Bahdanau Attention</a:t>
            </a:r>
            <a:endParaRPr b="1" sz="2200"/>
          </a:p>
        </p:txBody>
      </p:sp>
      <p:cxnSp>
        <p:nvCxnSpPr>
          <p:cNvPr id="808" name="Google Shape;808;p40"/>
          <p:cNvCxnSpPr>
            <a:stCxn id="793" idx="0"/>
            <a:endCxn id="799" idx="2"/>
          </p:cNvCxnSpPr>
          <p:nvPr/>
        </p:nvCxnSpPr>
        <p:spPr>
          <a:xfrm rot="-5400000">
            <a:off x="6900300" y="2168650"/>
            <a:ext cx="917400" cy="13464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/>
          <p:nvPr/>
        </p:nvSpPr>
        <p:spPr>
          <a:xfrm>
            <a:off x="1332675" y="5266625"/>
            <a:ext cx="10925100" cy="153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50">
                <a:solidFill>
                  <a:schemeClr val="dk1"/>
                </a:solidFill>
              </a:rPr>
              <a:t>Bahdanau attention을 통해 얻은 energy         값에 sofrmax 함수를 통과시켜       를 확률화 시킨다</a:t>
            </a:r>
            <a:endParaRPr b="1" sz="155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50">
                <a:solidFill>
                  <a:schemeClr val="dk1"/>
                </a:solidFill>
              </a:rPr>
              <a:t>계산된      는 0~1 사이의 값을 가지는데, 이는 입력시점의 hidden state에 대한 가중치, ‘시간의 가중치’를 의미한다</a:t>
            </a:r>
            <a:endParaRPr b="1" sz="15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15" name="Google Shape;815;p41"/>
          <p:cNvSpPr/>
          <p:nvPr/>
        </p:nvSpPr>
        <p:spPr>
          <a:xfrm>
            <a:off x="1074775" y="2151488"/>
            <a:ext cx="4734900" cy="2439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1"/>
          <p:cNvSpPr/>
          <p:nvPr/>
        </p:nvSpPr>
        <p:spPr>
          <a:xfrm>
            <a:off x="1289275" y="2401400"/>
            <a:ext cx="4305900" cy="193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817" name="Google Shape;817;p41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1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75" y="2621188"/>
            <a:ext cx="3334975" cy="116054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41"/>
          <p:cNvSpPr txBox="1"/>
          <p:nvPr/>
        </p:nvSpPr>
        <p:spPr>
          <a:xfrm>
            <a:off x="2723025" y="3781713"/>
            <a:ext cx="20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&lt;SoftMax</a:t>
            </a:r>
            <a:r>
              <a:rPr b="1" lang="zh-CN" sz="1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1"/>
          </a:p>
        </p:txBody>
      </p:sp>
      <p:pic>
        <p:nvPicPr>
          <p:cNvPr descr="&lt;math xmlns=&quot;http://www.w3.org/1998/Math/MathML&quot;&gt;&lt;msub&gt;&lt;mi&gt;&amp;#x3B1;&lt;/mi&gt;&lt;mrow&gt;&lt;mi&gt;i&lt;/mi&gt;&lt;mi&gt;j&lt;/mi&gt;&lt;/mrow&gt;&lt;/msub&gt;&lt;/math&gt;" id="821" name="Google Shape;821;p41" title="alpha subscript i j end subscrip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630" y="6158349"/>
            <a:ext cx="249396" cy="22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e&lt;/mi&gt;&lt;mrow&gt;&lt;mi&gt;i&lt;/mi&gt;&lt;mi&gt;j&lt;/mi&gt;&lt;/mrow&gt;&lt;/msub&gt;&lt;/math&gt;" id="822" name="Google Shape;822;p41" title="e subscript i j end subscrip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750" y="5667437"/>
            <a:ext cx="249400" cy="244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e&lt;/mi&gt;&lt;mrow&gt;&lt;mi&gt;i&lt;/mi&gt;&lt;mi&gt;j&lt;/mi&gt;&lt;/mrow&gt;&lt;/msub&gt;&lt;/math&gt;" id="823" name="Google Shape;823;p41" title="e subscript i j end subscrip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425" y="5667423"/>
            <a:ext cx="249400" cy="2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1"/>
          <p:cNvSpPr/>
          <p:nvPr/>
        </p:nvSpPr>
        <p:spPr>
          <a:xfrm>
            <a:off x="6429375" y="3959625"/>
            <a:ext cx="735900" cy="7851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1"/>
          <p:cNvSpPr/>
          <p:nvPr/>
        </p:nvSpPr>
        <p:spPr>
          <a:xfrm>
            <a:off x="6429375" y="3086925"/>
            <a:ext cx="3963300" cy="5370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solidFill>
                  <a:schemeClr val="lt1"/>
                </a:solidFill>
              </a:rPr>
              <a:t>Softmax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826" name="Google Shape;826;p41"/>
          <p:cNvSpPr/>
          <p:nvPr/>
        </p:nvSpPr>
        <p:spPr>
          <a:xfrm>
            <a:off x="7483650" y="3959625"/>
            <a:ext cx="735900" cy="7851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1"/>
          <p:cNvSpPr/>
          <p:nvPr/>
        </p:nvSpPr>
        <p:spPr>
          <a:xfrm>
            <a:off x="9656825" y="3959625"/>
            <a:ext cx="735900" cy="7851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&gt;&lt;mi&gt;e&lt;/mi&gt;&lt;mrow&gt;&lt;mi&gt;i&lt;/mi&gt;&lt;mn&gt;1&lt;/mn&gt;&lt;/mrow&gt;&lt;/msub&gt;&lt;mspace linebreak=&quot;newline&quot;/&gt;&lt;msub&gt;&lt;mi&gt;e&lt;/mi&gt;&lt;mrow&gt;&lt;mi&gt;i&lt;/mi&gt;&lt;mn&gt;2&lt;/mn&gt;&lt;/mrow&gt;&lt;/msub&gt;&lt;mspace linebreak=&quot;newline&quot;/&gt;&lt;msub&gt;&lt;mi&gt;e&lt;/mi&gt;&lt;mrow&gt;&lt;mi&gt;i&lt;/mi&gt;&lt;mn&gt;3&lt;/mn&gt;&lt;/mrow&gt;&lt;/msub&gt;&lt;mspace linebreak=&quot;newline&quot;/&gt;&lt;msub&gt;&lt;mi&gt;e&lt;/mi&gt;&lt;mrow&gt;&lt;mi&gt;i&lt;/mi&gt;&lt;mn&gt;4&lt;/mn&gt;&lt;/mrow&gt;&lt;/msub&gt;&lt;mspace linebreak=&quot;newline&quot;/&gt;&lt;/math&gt;" id="828" name="Google Shape;828;p41" title="e subscript i 1 end subscript&#10;e subscript i 2 end subscript&#10;e subscript i 3 end subscript&#10;e subscript i 4 end subscript&#10;"/>
          <p:cNvPicPr preferRelativeResize="0"/>
          <p:nvPr/>
        </p:nvPicPr>
        <p:blipFill rotWithShape="1">
          <a:blip r:embed="rId6">
            <a:alphaModFix/>
          </a:blip>
          <a:srcRect b="84401" l="0" r="0" t="0"/>
          <a:stretch/>
        </p:blipFill>
        <p:spPr>
          <a:xfrm>
            <a:off x="6531375" y="4153974"/>
            <a:ext cx="531888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e&lt;/mi&gt;&lt;mrow&gt;&lt;mi&gt;i&lt;/mi&gt;&lt;mn&gt;1&lt;/mn&gt;&lt;/mrow&gt;&lt;/msub&gt;&lt;mspace linebreak=&quot;newline&quot;/&gt;&lt;msub&gt;&lt;mi&gt;e&lt;/mi&gt;&lt;mrow&gt;&lt;mi&gt;i&lt;/mi&gt;&lt;mn&gt;2&lt;/mn&gt;&lt;/mrow&gt;&lt;/msub&gt;&lt;mspace linebreak=&quot;newline&quot;/&gt;&lt;msub&gt;&lt;mi&gt;e&lt;/mi&gt;&lt;mrow&gt;&lt;mi&gt;i&lt;/mi&gt;&lt;mn&gt;3&lt;/mn&gt;&lt;/mrow&gt;&lt;/msub&gt;&lt;mspace linebreak=&quot;newline&quot;/&gt;&lt;msub&gt;&lt;mi&gt;e&lt;/mi&gt;&lt;mrow&gt;&lt;mi&gt;i&lt;/mi&gt;&lt;mn&gt;4&lt;/mn&gt;&lt;/mrow&gt;&lt;/msub&gt;&lt;mspace linebreak=&quot;newline&quot;/&gt;&lt;/math&gt;" id="829" name="Google Shape;829;p41" title="e subscript i 1 end subscript&#10;e subscript i 2 end subscript&#10;e subscript i 3 end subscript&#10;e subscript i 4 end subscript&#10;"/>
          <p:cNvPicPr preferRelativeResize="0"/>
          <p:nvPr/>
        </p:nvPicPr>
        <p:blipFill rotWithShape="1">
          <a:blip r:embed="rId6">
            <a:alphaModFix/>
          </a:blip>
          <a:srcRect b="54929" l="0" r="0" t="25710"/>
          <a:stretch/>
        </p:blipFill>
        <p:spPr>
          <a:xfrm>
            <a:off x="7563000" y="4051574"/>
            <a:ext cx="499200" cy="519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41"/>
          <p:cNvCxnSpPr/>
          <p:nvPr/>
        </p:nvCxnSpPr>
        <p:spPr>
          <a:xfrm>
            <a:off x="6434000" y="2745900"/>
            <a:ext cx="3966300" cy="9000"/>
          </a:xfrm>
          <a:prstGeom prst="straightConnector1">
            <a:avLst/>
          </a:prstGeom>
          <a:noFill/>
          <a:ln cap="flat" cmpd="sng" w="38100">
            <a:solidFill>
              <a:srgbClr val="A8D0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p41"/>
          <p:cNvSpPr/>
          <p:nvPr/>
        </p:nvSpPr>
        <p:spPr>
          <a:xfrm>
            <a:off x="6484125" y="2142325"/>
            <a:ext cx="626400" cy="6012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1"/>
          <p:cNvSpPr/>
          <p:nvPr/>
        </p:nvSpPr>
        <p:spPr>
          <a:xfrm>
            <a:off x="7547025" y="1893650"/>
            <a:ext cx="626400" cy="8499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1"/>
          <p:cNvSpPr/>
          <p:nvPr/>
        </p:nvSpPr>
        <p:spPr>
          <a:xfrm>
            <a:off x="9711575" y="2543500"/>
            <a:ext cx="626400" cy="2001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41"/>
          <p:cNvPicPr preferRelativeResize="0"/>
          <p:nvPr/>
        </p:nvPicPr>
        <p:blipFill rotWithShape="1">
          <a:blip r:embed="rId3">
            <a:alphaModFix/>
          </a:blip>
          <a:srcRect b="30098" l="0" r="80721" t="24151"/>
          <a:stretch/>
        </p:blipFill>
        <p:spPr>
          <a:xfrm>
            <a:off x="11094250" y="2269275"/>
            <a:ext cx="577200" cy="476623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41"/>
          <p:cNvSpPr/>
          <p:nvPr/>
        </p:nvSpPr>
        <p:spPr>
          <a:xfrm>
            <a:off x="10547475" y="2369100"/>
            <a:ext cx="499200" cy="3768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3153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6" name="Google Shape;836;p41"/>
          <p:cNvCxnSpPr>
            <a:stCxn id="824" idx="0"/>
          </p:cNvCxnSpPr>
          <p:nvPr/>
        </p:nvCxnSpPr>
        <p:spPr>
          <a:xfrm rot="10800000">
            <a:off x="6792825" y="3652125"/>
            <a:ext cx="450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41"/>
          <p:cNvCxnSpPr/>
          <p:nvPr/>
        </p:nvCxnSpPr>
        <p:spPr>
          <a:xfrm rot="10800000">
            <a:off x="7849350" y="3638025"/>
            <a:ext cx="450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41"/>
          <p:cNvCxnSpPr/>
          <p:nvPr/>
        </p:nvCxnSpPr>
        <p:spPr>
          <a:xfrm rot="10800000">
            <a:off x="10022525" y="3638025"/>
            <a:ext cx="450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41"/>
          <p:cNvCxnSpPr/>
          <p:nvPr/>
        </p:nvCxnSpPr>
        <p:spPr>
          <a:xfrm rot="10800000">
            <a:off x="6792825" y="2779425"/>
            <a:ext cx="450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0" name="Google Shape;840;p41"/>
          <p:cNvCxnSpPr/>
          <p:nvPr/>
        </p:nvCxnSpPr>
        <p:spPr>
          <a:xfrm rot="10800000">
            <a:off x="7857975" y="2779425"/>
            <a:ext cx="450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41"/>
          <p:cNvCxnSpPr/>
          <p:nvPr/>
        </p:nvCxnSpPr>
        <p:spPr>
          <a:xfrm rot="10800000">
            <a:off x="10022538" y="2757200"/>
            <a:ext cx="450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2" name="Google Shape;842;p41"/>
          <p:cNvSpPr txBox="1"/>
          <p:nvPr/>
        </p:nvSpPr>
        <p:spPr>
          <a:xfrm>
            <a:off x="8653900" y="2096575"/>
            <a:ext cx="577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...</a:t>
            </a:r>
            <a:endParaRPr sz="3300"/>
          </a:p>
        </p:txBody>
      </p:sp>
      <p:sp>
        <p:nvSpPr>
          <p:cNvPr id="843" name="Google Shape;843;p41"/>
          <p:cNvSpPr txBox="1"/>
          <p:nvPr/>
        </p:nvSpPr>
        <p:spPr>
          <a:xfrm>
            <a:off x="8689263" y="4005825"/>
            <a:ext cx="577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...</a:t>
            </a:r>
            <a:endParaRPr sz="3300"/>
          </a:p>
        </p:txBody>
      </p:sp>
      <p:pic>
        <p:nvPicPr>
          <p:cNvPr descr="&lt;math xmlns=&quot;http://www.w3.org/1998/Math/MathML&quot;&gt;&lt;msub&gt;&lt;mi&gt;e&lt;/mi&gt;&lt;mrow&gt;&lt;mi&gt;i&lt;/mi&gt;&lt;mi&gt;j&lt;/mi&gt;&lt;/mrow&gt;&lt;/msub&gt;&lt;mspace linebreak=&quot;newline&quot;/&gt;&lt;/math&gt;" id="844" name="Google Shape;844;p41" title="e subscript i j end subscript&#10;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5513" y="4148150"/>
            <a:ext cx="470535" cy="5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1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846" name="Google Shape;846;p41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3.4    Decoder</a:t>
            </a:r>
            <a:endParaRPr b="1" sz="2200"/>
          </a:p>
        </p:txBody>
      </p:sp>
      <p:sp>
        <p:nvSpPr>
          <p:cNvPr id="847" name="Google Shape;847;p41"/>
          <p:cNvSpPr txBox="1"/>
          <p:nvPr/>
        </p:nvSpPr>
        <p:spPr>
          <a:xfrm>
            <a:off x="1109325" y="1298550"/>
            <a:ext cx="61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(1)   </a:t>
            </a:r>
            <a:r>
              <a:rPr b="1" lang="zh-CN" sz="1700"/>
              <a:t>Attention Distribution</a:t>
            </a:r>
            <a:endParaRPr b="1"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2"/>
          <p:cNvSpPr/>
          <p:nvPr/>
        </p:nvSpPr>
        <p:spPr>
          <a:xfrm>
            <a:off x="1447900" y="2030913"/>
            <a:ext cx="4734900" cy="2439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2"/>
          <p:cNvSpPr/>
          <p:nvPr/>
        </p:nvSpPr>
        <p:spPr>
          <a:xfrm>
            <a:off x="1662400" y="2280825"/>
            <a:ext cx="4305900" cy="193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855" name="Google Shape;855;p42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2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113" y="2362975"/>
            <a:ext cx="2587675" cy="1323576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42"/>
          <p:cNvSpPr/>
          <p:nvPr/>
        </p:nvSpPr>
        <p:spPr>
          <a:xfrm>
            <a:off x="7762225" y="3326435"/>
            <a:ext cx="3556500" cy="4797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lt1"/>
                </a:solidFill>
              </a:rPr>
              <a:t>Softmax</a:t>
            </a:r>
            <a:endParaRPr b="1" sz="1700">
              <a:solidFill>
                <a:schemeClr val="lt1"/>
              </a:solidFill>
            </a:endParaRPr>
          </a:p>
        </p:txBody>
      </p:sp>
      <p:cxnSp>
        <p:nvCxnSpPr>
          <p:cNvPr id="859" name="Google Shape;859;p42"/>
          <p:cNvCxnSpPr/>
          <p:nvPr/>
        </p:nvCxnSpPr>
        <p:spPr>
          <a:xfrm>
            <a:off x="7766375" y="3021787"/>
            <a:ext cx="3559200" cy="8100"/>
          </a:xfrm>
          <a:prstGeom prst="straightConnector1">
            <a:avLst/>
          </a:prstGeom>
          <a:noFill/>
          <a:ln cap="flat" cmpd="sng" w="38100">
            <a:solidFill>
              <a:srgbClr val="A8D0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42"/>
          <p:cNvSpPr/>
          <p:nvPr/>
        </p:nvSpPr>
        <p:spPr>
          <a:xfrm>
            <a:off x="7811357" y="2482594"/>
            <a:ext cx="562200" cy="537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2"/>
          <p:cNvSpPr/>
          <p:nvPr/>
        </p:nvSpPr>
        <p:spPr>
          <a:xfrm>
            <a:off x="8765197" y="2260444"/>
            <a:ext cx="562200" cy="759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2"/>
          <p:cNvSpPr/>
          <p:nvPr/>
        </p:nvSpPr>
        <p:spPr>
          <a:xfrm>
            <a:off x="10707653" y="2840976"/>
            <a:ext cx="562200" cy="1788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3" name="Google Shape;863;p42"/>
          <p:cNvCxnSpPr/>
          <p:nvPr/>
        </p:nvCxnSpPr>
        <p:spPr>
          <a:xfrm rot="10800000">
            <a:off x="8088521" y="3051635"/>
            <a:ext cx="3900" cy="274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4" name="Google Shape;864;p42"/>
          <p:cNvCxnSpPr/>
          <p:nvPr/>
        </p:nvCxnSpPr>
        <p:spPr>
          <a:xfrm rot="10800000">
            <a:off x="9044381" y="3051635"/>
            <a:ext cx="3900" cy="274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42"/>
          <p:cNvCxnSpPr/>
          <p:nvPr/>
        </p:nvCxnSpPr>
        <p:spPr>
          <a:xfrm rot="10800000">
            <a:off x="10986847" y="3031781"/>
            <a:ext cx="3900" cy="274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42"/>
          <p:cNvSpPr txBox="1"/>
          <p:nvPr/>
        </p:nvSpPr>
        <p:spPr>
          <a:xfrm>
            <a:off x="9758501" y="2441724"/>
            <a:ext cx="51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...</a:t>
            </a:r>
            <a:endParaRPr sz="2800"/>
          </a:p>
        </p:txBody>
      </p:sp>
      <p:sp>
        <p:nvSpPr>
          <p:cNvPr id="867" name="Google Shape;867;p42"/>
          <p:cNvSpPr/>
          <p:nvPr/>
        </p:nvSpPr>
        <p:spPr>
          <a:xfrm>
            <a:off x="8886000" y="1007350"/>
            <a:ext cx="1390500" cy="446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Context</a:t>
            </a:r>
            <a:endParaRPr b="1"/>
          </a:p>
        </p:txBody>
      </p:sp>
      <p:cxnSp>
        <p:nvCxnSpPr>
          <p:cNvPr id="868" name="Google Shape;868;p42"/>
          <p:cNvCxnSpPr>
            <a:stCxn id="860" idx="0"/>
            <a:endCxn id="867" idx="2"/>
          </p:cNvCxnSpPr>
          <p:nvPr/>
        </p:nvCxnSpPr>
        <p:spPr>
          <a:xfrm flipH="1" rot="10800000">
            <a:off x="8092457" y="1453894"/>
            <a:ext cx="1488900" cy="10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869" name="Google Shape;869;p42"/>
          <p:cNvCxnSpPr>
            <a:stCxn id="861" idx="0"/>
            <a:endCxn id="867" idx="2"/>
          </p:cNvCxnSpPr>
          <p:nvPr/>
        </p:nvCxnSpPr>
        <p:spPr>
          <a:xfrm flipH="1" rot="10800000">
            <a:off x="9046297" y="1453744"/>
            <a:ext cx="534900" cy="80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870" name="Google Shape;870;p42"/>
          <p:cNvCxnSpPr>
            <a:stCxn id="862" idx="0"/>
            <a:endCxn id="867" idx="2"/>
          </p:cNvCxnSpPr>
          <p:nvPr/>
        </p:nvCxnSpPr>
        <p:spPr>
          <a:xfrm rot="10800000">
            <a:off x="9581153" y="1453776"/>
            <a:ext cx="1407600" cy="138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871" name="Google Shape;871;p42"/>
          <p:cNvSpPr txBox="1"/>
          <p:nvPr/>
        </p:nvSpPr>
        <p:spPr>
          <a:xfrm>
            <a:off x="9044759" y="1670387"/>
            <a:ext cx="100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900"/>
              <a:t>Weighted Sum</a:t>
            </a:r>
            <a:endParaRPr b="1" sz="900"/>
          </a:p>
        </p:txBody>
      </p:sp>
      <p:sp>
        <p:nvSpPr>
          <p:cNvPr id="872" name="Google Shape;872;p42"/>
          <p:cNvSpPr txBox="1"/>
          <p:nvPr/>
        </p:nvSpPr>
        <p:spPr>
          <a:xfrm>
            <a:off x="9900150" y="3946638"/>
            <a:ext cx="443100" cy="785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.</a:t>
            </a:r>
            <a:endParaRPr sz="1300"/>
          </a:p>
        </p:txBody>
      </p:sp>
      <p:grpSp>
        <p:nvGrpSpPr>
          <p:cNvPr id="873" name="Google Shape;873;p42"/>
          <p:cNvGrpSpPr/>
          <p:nvPr/>
        </p:nvGrpSpPr>
        <p:grpSpPr>
          <a:xfrm>
            <a:off x="7766425" y="4872238"/>
            <a:ext cx="3559248" cy="621226"/>
            <a:chOff x="6909175" y="4936588"/>
            <a:chExt cx="3559248" cy="621226"/>
          </a:xfrm>
        </p:grpSpPr>
        <p:sp>
          <p:nvSpPr>
            <p:cNvPr id="874" name="Google Shape;874;p42"/>
            <p:cNvSpPr/>
            <p:nvPr/>
          </p:nvSpPr>
          <p:spPr>
            <a:xfrm>
              <a:off x="6909175" y="4936588"/>
              <a:ext cx="660900" cy="6156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7855946" y="4936588"/>
              <a:ext cx="660900" cy="6156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9807523" y="4936588"/>
              <a:ext cx="660900" cy="6156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 txBox="1"/>
            <p:nvPr/>
          </p:nvSpPr>
          <p:spPr>
            <a:xfrm>
              <a:off x="8938623" y="4972813"/>
              <a:ext cx="518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600"/>
                <a:t>...</a:t>
              </a:r>
              <a:endParaRPr sz="2600"/>
            </a:p>
          </p:txBody>
        </p:sp>
        <p:pic>
          <p:nvPicPr>
            <p:cNvPr descr="&lt;math xmlns=&quot;http://www.w3.org/1998/Math/MathML&quot;&gt;&lt;msub&gt;&lt;mi&gt;h&lt;/mi&gt;&lt;mn&gt;1&lt;/mn&gt;&lt;/msub&gt;&lt;mo&gt;&amp;#xA0;&lt;/mo&gt;&lt;msub&gt;&lt;mi&gt;h&lt;/mi&gt;&lt;mn&gt;2&lt;/mn&gt;&lt;/msub&gt;&lt;mo&gt;&amp;#xA0;&lt;/mo&gt;&lt;msub&gt;&lt;mi&gt;h&lt;/mi&gt;&lt;mi&gt;j&lt;/mi&gt;&lt;/msub&gt;&lt;/math&gt;" id="878" name="Google Shape;878;p42" title="h subscript 1 space h subscript 2 space h subscript j"/>
            <p:cNvPicPr preferRelativeResize="0"/>
            <p:nvPr/>
          </p:nvPicPr>
          <p:blipFill rotWithShape="1">
            <a:blip r:embed="rId4">
              <a:alphaModFix/>
            </a:blip>
            <a:srcRect b="0" l="66319" r="0" t="-1812"/>
            <a:stretch/>
          </p:blipFill>
          <p:spPr>
            <a:xfrm>
              <a:off x="9878800" y="4992764"/>
              <a:ext cx="445700" cy="503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&lt;math xmlns=&quot;http://www.w3.org/1998/Math/MathML&quot;&gt;&lt;msub&gt;&lt;mi&gt;h&lt;/mi&gt;&lt;mn&gt;1&lt;/mn&gt;&lt;/msub&gt;&lt;mo&gt;&amp;#xA0;&lt;/mo&gt;&lt;msub&gt;&lt;mi&gt;h&lt;/mi&gt;&lt;mn&gt;2&lt;/mn&gt;&lt;/msub&gt;&lt;mo&gt;&amp;#xA0;&lt;/mo&gt;&lt;msub&gt;&lt;mi&gt;h&lt;/mi&gt;&lt;mi&gt;j&lt;/mi&gt;&lt;/msub&gt;&lt;/math&gt;" id="879" name="Google Shape;879;p42" title="h subscript 1 space h subscript 2 space h subscript j"/>
            <p:cNvPicPr preferRelativeResize="0"/>
            <p:nvPr/>
          </p:nvPicPr>
          <p:blipFill rotWithShape="1">
            <a:blip r:embed="rId4">
              <a:alphaModFix/>
            </a:blip>
            <a:srcRect b="6542" l="30303" r="32172" t="0"/>
            <a:stretch/>
          </p:blipFill>
          <p:spPr>
            <a:xfrm>
              <a:off x="7941501" y="5045824"/>
              <a:ext cx="518100" cy="481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&lt;math xmlns=&quot;http://www.w3.org/1998/Math/MathML&quot;&gt;&lt;msub&gt;&lt;mi&gt;h&lt;/mi&gt;&lt;mn&gt;1&lt;/mn&gt;&lt;/msub&gt;&lt;mo&gt;&amp;#xA0;&lt;/mo&gt;&lt;msub&gt;&lt;mi&gt;h&lt;/mi&gt;&lt;mn&gt;2&lt;/mn&gt;&lt;/msub&gt;&lt;mo&gt;&amp;#xA0;&lt;/mo&gt;&lt;msub&gt;&lt;mi&gt;h&lt;/mi&gt;&lt;mi&gt;j&lt;/mi&gt;&lt;/msub&gt;&lt;/math&gt;" id="880" name="Google Shape;880;p42" title="h subscript 1 space h subscript 2 space h subscript j"/>
            <p:cNvPicPr preferRelativeResize="0"/>
            <p:nvPr/>
          </p:nvPicPr>
          <p:blipFill rotWithShape="1">
            <a:blip r:embed="rId4">
              <a:alphaModFix/>
            </a:blip>
            <a:srcRect b="6542" l="0" r="66300" t="0"/>
            <a:stretch/>
          </p:blipFill>
          <p:spPr>
            <a:xfrm>
              <a:off x="7016775" y="5034464"/>
              <a:ext cx="445709" cy="461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1" name="Google Shape;881;p42"/>
          <p:cNvGrpSpPr/>
          <p:nvPr/>
        </p:nvGrpSpPr>
        <p:grpSpPr>
          <a:xfrm>
            <a:off x="7392475" y="3009088"/>
            <a:ext cx="4306550" cy="2001166"/>
            <a:chOff x="6535225" y="3073438"/>
            <a:chExt cx="4306550" cy="2001166"/>
          </a:xfrm>
        </p:grpSpPr>
        <p:sp>
          <p:nvSpPr>
            <p:cNvPr id="882" name="Google Shape;882;p42"/>
            <p:cNvSpPr/>
            <p:nvPr/>
          </p:nvSpPr>
          <p:spPr>
            <a:xfrm>
              <a:off x="10426528" y="3073475"/>
              <a:ext cx="315914" cy="2001129"/>
            </a:xfrm>
            <a:custGeom>
              <a:rect b="b" l="l" r="r" t="t"/>
              <a:pathLst>
                <a:path extrusionOk="0" h="89376" w="11891">
                  <a:moveTo>
                    <a:pt x="2154" y="89376"/>
                  </a:moveTo>
                  <a:cubicBezTo>
                    <a:pt x="3769" y="79445"/>
                    <a:pt x="12205" y="44688"/>
                    <a:pt x="11846" y="29792"/>
                  </a:cubicBezTo>
                  <a:cubicBezTo>
                    <a:pt x="11487" y="14896"/>
                    <a:pt x="1974" y="4965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lgDashDot"/>
              <a:round/>
              <a:headEnd len="med" w="med" type="none"/>
              <a:tailEnd len="med" w="med" type="none"/>
            </a:ln>
          </p:spPr>
        </p:sp>
        <p:sp>
          <p:nvSpPr>
            <p:cNvPr id="883" name="Google Shape;883;p42"/>
            <p:cNvSpPr/>
            <p:nvPr/>
          </p:nvSpPr>
          <p:spPr>
            <a:xfrm>
              <a:off x="7625606" y="3073438"/>
              <a:ext cx="315950" cy="2001100"/>
            </a:xfrm>
            <a:custGeom>
              <a:rect b="b" l="l" r="r" t="t"/>
              <a:pathLst>
                <a:path extrusionOk="0" h="80044" w="12638">
                  <a:moveTo>
                    <a:pt x="9049" y="80044"/>
                  </a:moveTo>
                  <a:cubicBezTo>
                    <a:pt x="7553" y="72327"/>
                    <a:pt x="-523" y="47082"/>
                    <a:pt x="75" y="33741"/>
                  </a:cubicBezTo>
                  <a:cubicBezTo>
                    <a:pt x="673" y="20400"/>
                    <a:pt x="10544" y="5624"/>
                    <a:pt x="12638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lgDashDot"/>
              <a:round/>
              <a:headEnd len="med" w="med" type="none"/>
              <a:tailEnd len="med" w="med" type="none"/>
            </a:ln>
          </p:spPr>
        </p:sp>
        <p:sp>
          <p:nvSpPr>
            <p:cNvPr id="884" name="Google Shape;884;p42"/>
            <p:cNvSpPr/>
            <p:nvPr/>
          </p:nvSpPr>
          <p:spPr>
            <a:xfrm>
              <a:off x="6674406" y="3082413"/>
              <a:ext cx="315950" cy="1902400"/>
            </a:xfrm>
            <a:custGeom>
              <a:rect b="b" l="l" r="r" t="t"/>
              <a:pathLst>
                <a:path extrusionOk="0" h="76096" w="12638">
                  <a:moveTo>
                    <a:pt x="9049" y="76096"/>
                  </a:moveTo>
                  <a:cubicBezTo>
                    <a:pt x="7553" y="69575"/>
                    <a:pt x="-523" y="49654"/>
                    <a:pt x="75" y="36971"/>
                  </a:cubicBezTo>
                  <a:cubicBezTo>
                    <a:pt x="673" y="24288"/>
                    <a:pt x="10544" y="6162"/>
                    <a:pt x="12638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lgDashDot"/>
              <a:round/>
              <a:headEnd len="med" w="med" type="none"/>
              <a:tailEnd len="med" w="med" type="none"/>
            </a:ln>
          </p:spPr>
        </p:sp>
        <p:sp>
          <p:nvSpPr>
            <p:cNvPr id="885" name="Google Shape;885;p42"/>
            <p:cNvSpPr/>
            <p:nvPr/>
          </p:nvSpPr>
          <p:spPr>
            <a:xfrm>
              <a:off x="6535225" y="3977313"/>
              <a:ext cx="315900" cy="3366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7498825" y="3977313"/>
              <a:ext cx="315900" cy="3366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0525875" y="3977313"/>
              <a:ext cx="315900" cy="3366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" name="Google Shape;888;p42"/>
          <p:cNvSpPr/>
          <p:nvPr/>
        </p:nvSpPr>
        <p:spPr>
          <a:xfrm>
            <a:off x="2081375" y="5823275"/>
            <a:ext cx="8993100" cy="124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zh-CN" sz="1550">
                <a:solidFill>
                  <a:schemeClr val="dk1"/>
                </a:solidFill>
                <a:highlight>
                  <a:schemeClr val="lt1"/>
                </a:highlight>
              </a:rPr>
              <a:t>각 인코더의 어텐션 가중치와 hidden state를 가중합하여 Context vector를 구한다</a:t>
            </a:r>
            <a:endParaRPr b="1" sz="15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zh-CN" sz="1550">
                <a:solidFill>
                  <a:schemeClr val="dk1"/>
                </a:solidFill>
                <a:highlight>
                  <a:schemeClr val="lt1"/>
                </a:highlight>
              </a:rPr>
              <a:t>Context Vector에는 decoder가 집중해야할 source word의 정보가 반영되어있다</a:t>
            </a:r>
            <a:endParaRPr b="1" sz="1550">
              <a:solidFill>
                <a:schemeClr val="dk1"/>
              </a:solidFill>
            </a:endParaRPr>
          </a:p>
        </p:txBody>
      </p:sp>
      <p:sp>
        <p:nvSpPr>
          <p:cNvPr id="889" name="Google Shape;889;p42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890" name="Google Shape;890;p42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3.4    Decoder</a:t>
            </a:r>
            <a:endParaRPr b="1" sz="2200"/>
          </a:p>
        </p:txBody>
      </p:sp>
      <p:sp>
        <p:nvSpPr>
          <p:cNvPr id="891" name="Google Shape;891;p42"/>
          <p:cNvSpPr txBox="1"/>
          <p:nvPr/>
        </p:nvSpPr>
        <p:spPr>
          <a:xfrm>
            <a:off x="1109325" y="1298550"/>
            <a:ext cx="61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(2)   </a:t>
            </a:r>
            <a:r>
              <a:rPr b="1" lang="zh-CN" sz="1700"/>
              <a:t>Context vector</a:t>
            </a:r>
            <a:endParaRPr b="1" sz="1700"/>
          </a:p>
        </p:txBody>
      </p:sp>
      <p:sp>
        <p:nvSpPr>
          <p:cNvPr id="892" name="Google Shape;892;p42"/>
          <p:cNvSpPr txBox="1"/>
          <p:nvPr/>
        </p:nvSpPr>
        <p:spPr>
          <a:xfrm>
            <a:off x="2867575" y="3758325"/>
            <a:ext cx="22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&lt;Context Vector</a:t>
            </a:r>
            <a:r>
              <a:rPr b="1" lang="zh-CN" sz="1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1"/>
          </a:p>
        </p:txBody>
      </p:sp>
      <p:sp>
        <p:nvSpPr>
          <p:cNvPr id="893" name="Google Shape;893;p42"/>
          <p:cNvSpPr txBox="1"/>
          <p:nvPr/>
        </p:nvSpPr>
        <p:spPr>
          <a:xfrm>
            <a:off x="4542449" y="4991625"/>
            <a:ext cx="3081000" cy="446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700">
                <a:solidFill>
                  <a:schemeClr val="dk1"/>
                </a:solidFill>
              </a:rPr>
              <a:t>&lt;Encoder Hidden States</a:t>
            </a:r>
            <a:r>
              <a:rPr b="1" lang="zh-CN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3"/>
          <p:cNvSpPr/>
          <p:nvPr/>
        </p:nvSpPr>
        <p:spPr>
          <a:xfrm>
            <a:off x="1940025" y="5861675"/>
            <a:ext cx="2177100" cy="69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900" name="Google Shape;900;p43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3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600" y="1249801"/>
            <a:ext cx="5495925" cy="393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3" name="Google Shape;903;p43"/>
          <p:cNvCxnSpPr/>
          <p:nvPr/>
        </p:nvCxnSpPr>
        <p:spPr>
          <a:xfrm rot="10800000">
            <a:off x="7433675" y="4477650"/>
            <a:ext cx="720000" cy="2100"/>
          </a:xfrm>
          <a:prstGeom prst="curvedConnector3">
            <a:avLst>
              <a:gd fmla="val 4351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3"/>
          <p:cNvSpPr txBox="1"/>
          <p:nvPr/>
        </p:nvSpPr>
        <p:spPr>
          <a:xfrm>
            <a:off x="6286850" y="3906125"/>
            <a:ext cx="7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950" y="5019900"/>
            <a:ext cx="663000" cy="31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950" y="1960174"/>
            <a:ext cx="663000" cy="36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9725" y="978476"/>
            <a:ext cx="3905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43"/>
          <p:cNvSpPr txBox="1"/>
          <p:nvPr/>
        </p:nvSpPr>
        <p:spPr>
          <a:xfrm>
            <a:off x="7922850" y="914813"/>
            <a:ext cx="4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3"/>
          <p:cNvSpPr/>
          <p:nvPr/>
        </p:nvSpPr>
        <p:spPr>
          <a:xfrm>
            <a:off x="9668900" y="3221075"/>
            <a:ext cx="390600" cy="264300"/>
          </a:xfrm>
          <a:prstGeom prst="rect">
            <a:avLst/>
          </a:prstGeom>
          <a:solidFill>
            <a:srgbClr val="E1F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3"/>
          <p:cNvSpPr/>
          <p:nvPr/>
        </p:nvSpPr>
        <p:spPr>
          <a:xfrm>
            <a:off x="11319825" y="3105175"/>
            <a:ext cx="352500" cy="371400"/>
          </a:xfrm>
          <a:prstGeom prst="rect">
            <a:avLst/>
          </a:prstGeom>
          <a:solidFill>
            <a:srgbClr val="E1F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3"/>
          <p:cNvSpPr/>
          <p:nvPr/>
        </p:nvSpPr>
        <p:spPr>
          <a:xfrm>
            <a:off x="9035275" y="3277825"/>
            <a:ext cx="246000" cy="207600"/>
          </a:xfrm>
          <a:prstGeom prst="rect">
            <a:avLst/>
          </a:prstGeom>
          <a:solidFill>
            <a:srgbClr val="E1F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s&lt;/mi&gt;&lt;mi&gt;i&lt;/mi&gt;&lt;/msub&gt;&lt;mo&gt;&amp;#xA0;&lt;/mo&gt;&lt;mo&gt;&amp;#xA0;&lt;/mo&gt;&lt;mo&gt;&amp;#xA0;&lt;/mo&gt;&lt;mo&gt;&amp;#xA0;&lt;/mo&gt;&lt;mo&gt;&amp;#xA0;&lt;/mo&gt;&lt;msub&gt;&lt;mi&gt;c&lt;/mi&gt;&lt;mi&gt;i&lt;/mi&gt;&lt;/msub&gt;&lt;mo&gt;&amp;#xA0;&lt;/mo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o&gt;&amp;#xA0;&lt;/mo&gt;&lt;msub&gt;&lt;mi&gt;r&lt;/mi&gt;&lt;mi&gt;i&lt;/mi&gt;&lt;/msub&gt;&lt;mo&gt;&amp;#xA0;&lt;/mo&gt;&lt;mo&gt;&amp;#xA0;&lt;/mo&gt;&lt;mo&gt;&amp;#xA0;&lt;/mo&gt;&lt;mo&gt;&amp;#xA0;&lt;/mo&gt;&lt;msub&gt;&lt;mi&gt;z&lt;/mi&gt;&lt;mi&gt;i&lt;/mi&gt;&lt;/msub&gt;&lt;mo&gt;&amp;#xA0;&lt;/mo&gt;&lt;mo&gt;&amp;#xA0;&lt;/mo&gt;&lt;mo&gt;&amp;#xA0;&lt;/mo&gt;&lt;mo&gt;&amp;#xA0;&lt;/mo&gt;&lt;mover&gt;&lt;msub&gt;&lt;mi&gt;h&lt;/mi&gt;&lt;mi&gt;i&lt;/mi&gt;&lt;/msub&gt;&lt;mo&gt;~&lt;/mo&gt;&lt;/mover&gt;&lt;mo&gt;&amp;#xA0;&lt;/mo&gt;&lt;mo&gt;&amp;#xA0;&lt;/mo&gt;&lt;mo&gt;&amp;#xA0;&lt;/mo&gt;&lt;mo&gt;&amp;#xA0;&lt;/mo&gt;&lt;mo&gt;&amp;#xA0;&lt;/mo&gt;&lt;mover&gt;&lt;msub&gt;&lt;mi&gt;s&lt;/mi&gt;&lt;mi&gt;i&lt;/mi&gt;&lt;/msub&gt;&lt;mo&gt;~&lt;/mo&gt;&lt;/mover&gt;&lt;/math&gt;" id="912" name="Google Shape;912;p43" title="s subscript i minus 1 end subscript space space space space s subscript i space space space space space c subscript i space space space space space y subscript i minus 1 end subscript space space space space space r subscript i space space space space z subscript i space space space space stack h subscript i with tilde on top space space space space space stack s subscript i with tilde on top"/>
          <p:cNvPicPr preferRelativeResize="0"/>
          <p:nvPr/>
        </p:nvPicPr>
        <p:blipFill rotWithShape="1">
          <a:blip r:embed="rId7">
            <a:alphaModFix/>
          </a:blip>
          <a:srcRect b="-10237" l="71110" r="22494" t="26527"/>
          <a:stretch/>
        </p:blipFill>
        <p:spPr>
          <a:xfrm>
            <a:off x="9687988" y="3084613"/>
            <a:ext cx="352424" cy="412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s&lt;/mi&gt;&lt;mi&gt;i&lt;/mi&gt;&lt;/msub&gt;&lt;mo&gt;&amp;#xA0;&lt;/mo&gt;&lt;mo&gt;&amp;#xA0;&lt;/mo&gt;&lt;mo&gt;&amp;#xA0;&lt;/mo&gt;&lt;mo&gt;&amp;#xA0;&lt;/mo&gt;&lt;mo&gt;&amp;#xA0;&lt;/mo&gt;&lt;msub&gt;&lt;mi&gt;c&lt;/mi&gt;&lt;mi&gt;i&lt;/mi&gt;&lt;/msub&gt;&lt;mo&gt;&amp;#xA0;&lt;/mo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o&gt;&amp;#xA0;&lt;/mo&gt;&lt;msub&gt;&lt;mi&gt;r&lt;/mi&gt;&lt;mi&gt;i&lt;/mi&gt;&lt;/msub&gt;&lt;mo&gt;&amp;#xA0;&lt;/mo&gt;&lt;mo&gt;&amp;#xA0;&lt;/mo&gt;&lt;mo&gt;&amp;#xA0;&lt;/mo&gt;&lt;mo&gt;&amp;#xA0;&lt;/mo&gt;&lt;msub&gt;&lt;mi&gt;z&lt;/mi&gt;&lt;mi&gt;i&lt;/mi&gt;&lt;/msub&gt;&lt;mo&gt;&amp;#xA0;&lt;/mo&gt;&lt;mo&gt;&amp;#xA0;&lt;/mo&gt;&lt;mo&gt;&amp;#xA0;&lt;/mo&gt;&lt;mo&gt;&amp;#xA0;&lt;/mo&gt;&lt;mover&gt;&lt;msub&gt;&lt;mi&gt;h&lt;/mi&gt;&lt;mi&gt;i&lt;/mi&gt;&lt;/msub&gt;&lt;mo&gt;~&lt;/mo&gt;&lt;/mover&gt;&lt;mo&gt;&amp;#xA0;&lt;/mo&gt;&lt;mo&gt;&amp;#xA0;&lt;/mo&gt;&lt;mo&gt;&amp;#xA0;&lt;/mo&gt;&lt;mo&gt;&amp;#xA0;&lt;/mo&gt;&lt;mo&gt;&amp;#xA0;&lt;/mo&gt;&lt;mover&gt;&lt;msub&gt;&lt;mi&gt;s&lt;/mi&gt;&lt;mi&gt;i&lt;/mi&gt;&lt;/msub&gt;&lt;mo&gt;~&lt;/mo&gt;&lt;/mover&gt;&lt;/math&gt;" id="913" name="Google Shape;913;p43" title="s subscript i minus 1 end subscript space space space space s subscript i space space space space space c subscript i space space space space space y subscript i minus 1 end subscript space space space space space r subscript i space space space space z subscript i space space space space stack h subscript i with tilde on top space space space space space stack s subscript i with tilde on top"/>
          <p:cNvPicPr preferRelativeResize="0"/>
          <p:nvPr/>
        </p:nvPicPr>
        <p:blipFill rotWithShape="1">
          <a:blip r:embed="rId7">
            <a:alphaModFix/>
          </a:blip>
          <a:srcRect b="5257" l="59711" r="32375" t="26724"/>
          <a:stretch/>
        </p:blipFill>
        <p:spPr>
          <a:xfrm>
            <a:off x="8982074" y="3211468"/>
            <a:ext cx="352424" cy="270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s&lt;/mi&gt;&lt;mi&gt;i&lt;/mi&gt;&lt;/msub&gt;&lt;mo&gt;&amp;#xA0;&lt;/mo&gt;&lt;mo&gt;&amp;#xA0;&lt;/mo&gt;&lt;mo&gt;&amp;#xA0;&lt;/mo&gt;&lt;mo&gt;&amp;#xA0;&lt;/mo&gt;&lt;mo&gt;&amp;#xA0;&lt;/mo&gt;&lt;msub&gt;&lt;mi&gt;c&lt;/mi&gt;&lt;mi&gt;i&lt;/mi&gt;&lt;/msub&gt;&lt;mo&gt;&amp;#xA0;&lt;/mo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o&gt;&amp;#xA0;&lt;/mo&gt;&lt;msub&gt;&lt;mi&gt;r&lt;/mi&gt;&lt;mi&gt;i&lt;/mi&gt;&lt;/msub&gt;&lt;mo&gt;&amp;#xA0;&lt;/mo&gt;&lt;mo&gt;&amp;#xA0;&lt;/mo&gt;&lt;mo&gt;&amp;#xA0;&lt;/mo&gt;&lt;mo&gt;&amp;#xA0;&lt;/mo&gt;&lt;msub&gt;&lt;mi&gt;z&lt;/mi&gt;&lt;mi&gt;i&lt;/mi&gt;&lt;/msub&gt;&lt;mo&gt;&amp;#xA0;&lt;/mo&gt;&lt;mo&gt;&amp;#xA0;&lt;/mo&gt;&lt;mo&gt;&amp;#xA0;&lt;/mo&gt;&lt;mo&gt;&amp;#xA0;&lt;/mo&gt;&lt;mover&gt;&lt;msub&gt;&lt;mi&gt;h&lt;/mi&gt;&lt;mi&gt;i&lt;/mi&gt;&lt;/msub&gt;&lt;mo&gt;~&lt;/mo&gt;&lt;/mover&gt;&lt;mo&gt;&amp;#xA0;&lt;/mo&gt;&lt;mo&gt;&amp;#xA0;&lt;/mo&gt;&lt;mo&gt;&amp;#xA0;&lt;/mo&gt;&lt;mo&gt;&amp;#xA0;&lt;/mo&gt;&lt;mo&gt;&amp;#xA0;&lt;/mo&gt;&lt;mover&gt;&lt;msub&gt;&lt;mi&gt;s&lt;/mi&gt;&lt;mi&gt;i&lt;/mi&gt;&lt;/msub&gt;&lt;mo&gt;~&lt;/mo&gt;&lt;/mover&gt;&lt;/math&gt;" id="914" name="Google Shape;914;p43" title="s subscript i minus 1 end subscript space space space space s subscript i space space space space space c subscript i space space space space space y subscript i minus 1 end subscript space space space space space r subscript i space space space space z subscript i space space space space stack h subscript i with tilde on top space space space space space stack s subscript i with tilde on top"/>
          <p:cNvPicPr preferRelativeResize="0"/>
          <p:nvPr/>
        </p:nvPicPr>
        <p:blipFill rotWithShape="1">
          <a:blip r:embed="rId7">
            <a:alphaModFix/>
          </a:blip>
          <a:srcRect b="-10237" l="28047" r="63889" t="26527"/>
          <a:stretch/>
        </p:blipFill>
        <p:spPr>
          <a:xfrm>
            <a:off x="6888200" y="4306325"/>
            <a:ext cx="49247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3"/>
          <p:cNvSpPr/>
          <p:nvPr/>
        </p:nvSpPr>
        <p:spPr>
          <a:xfrm>
            <a:off x="7729500" y="4731900"/>
            <a:ext cx="3525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3"/>
          <p:cNvSpPr/>
          <p:nvPr/>
        </p:nvSpPr>
        <p:spPr>
          <a:xfrm>
            <a:off x="11497225" y="1349950"/>
            <a:ext cx="3525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over&gt;&lt;msub&gt;&lt;mi&gt;S&lt;/mi&gt;&lt;mi&gt;i&lt;/mi&gt;&lt;/msub&gt;&lt;mo&gt;~&lt;/mo&gt;&lt;/mover&gt;&lt;/math&gt;" id="917" name="Google Shape;917;p43" title="stack S subscript i with tilde on top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73075" y="3036275"/>
            <a:ext cx="246000" cy="3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200" y="1477967"/>
            <a:ext cx="5422310" cy="3881133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43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920" name="Google Shape;920;p43"/>
          <p:cNvSpPr txBox="1"/>
          <p:nvPr/>
        </p:nvSpPr>
        <p:spPr>
          <a:xfrm>
            <a:off x="2098425" y="5043125"/>
            <a:ext cx="20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&lt; Encoder GRU &gt;</a:t>
            </a:r>
            <a:endParaRPr b="1" sz="1800"/>
          </a:p>
        </p:txBody>
      </p:sp>
      <p:sp>
        <p:nvSpPr>
          <p:cNvPr id="921" name="Google Shape;921;p43"/>
          <p:cNvSpPr txBox="1"/>
          <p:nvPr/>
        </p:nvSpPr>
        <p:spPr>
          <a:xfrm>
            <a:off x="8903900" y="4921088"/>
            <a:ext cx="21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&lt; Decoder GRU &gt;</a:t>
            </a:r>
            <a:endParaRPr b="1" sz="1800"/>
          </a:p>
        </p:txBody>
      </p:sp>
      <p:sp>
        <p:nvSpPr>
          <p:cNvPr id="922" name="Google Shape;922;p43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3.4    Decoder</a:t>
            </a:r>
            <a:endParaRPr b="1" sz="2200"/>
          </a:p>
        </p:txBody>
      </p:sp>
      <p:grpSp>
        <p:nvGrpSpPr>
          <p:cNvPr id="923" name="Google Shape;923;p43"/>
          <p:cNvGrpSpPr/>
          <p:nvPr/>
        </p:nvGrpSpPr>
        <p:grpSpPr>
          <a:xfrm>
            <a:off x="1842550" y="5690538"/>
            <a:ext cx="2403600" cy="1081800"/>
            <a:chOff x="1842550" y="5690538"/>
            <a:chExt cx="2403600" cy="1081800"/>
          </a:xfrm>
        </p:grpSpPr>
        <p:sp>
          <p:nvSpPr>
            <p:cNvPr id="924" name="Google Shape;924;p43"/>
            <p:cNvSpPr/>
            <p:nvPr/>
          </p:nvSpPr>
          <p:spPr>
            <a:xfrm>
              <a:off x="1842550" y="5690538"/>
              <a:ext cx="2403600" cy="1081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800"/>
                <a:t>  Input Value</a:t>
              </a:r>
              <a:r>
                <a:rPr b="1" lang="zh-CN" sz="1800"/>
                <a:t> :</a:t>
              </a:r>
              <a:r>
                <a:rPr lang="zh-CN"/>
                <a:t>       </a:t>
              </a:r>
              <a:endParaRPr b="1" sz="1800"/>
            </a:p>
          </p:txBody>
        </p:sp>
        <p:pic>
          <p:nvPicPr>
            <p:cNvPr id="925" name="Google Shape;92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582000" y="6075650"/>
              <a:ext cx="352500" cy="32116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26" name="Google Shape;926;p43"/>
          <p:cNvGrpSpPr/>
          <p:nvPr/>
        </p:nvGrpSpPr>
        <p:grpSpPr>
          <a:xfrm>
            <a:off x="5525625" y="4260763"/>
            <a:ext cx="6453650" cy="2597375"/>
            <a:chOff x="5525625" y="4260763"/>
            <a:chExt cx="6453650" cy="2597375"/>
          </a:xfrm>
        </p:grpSpPr>
        <p:sp>
          <p:nvSpPr>
            <p:cNvPr id="927" name="Google Shape;927;p43"/>
            <p:cNvSpPr/>
            <p:nvPr/>
          </p:nvSpPr>
          <p:spPr>
            <a:xfrm>
              <a:off x="7730075" y="5614338"/>
              <a:ext cx="4249200" cy="1243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800">
                  <a:solidFill>
                    <a:schemeClr val="dk1"/>
                  </a:solidFill>
                </a:rPr>
                <a:t>          Input Value</a:t>
              </a:r>
              <a:r>
                <a:rPr b="1" lang="zh-CN" sz="1800">
                  <a:solidFill>
                    <a:schemeClr val="dk1"/>
                  </a:solidFill>
                </a:rPr>
                <a:t> : </a:t>
              </a:r>
              <a:endParaRPr b="1"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800">
                  <a:solidFill>
                    <a:schemeClr val="dk1"/>
                  </a:solidFill>
                </a:rPr>
                <a:t>Context Vector가 GRU Gate에 입력</a:t>
              </a:r>
              <a:endParaRPr b="1" sz="1800">
                <a:solidFill>
                  <a:schemeClr val="dk1"/>
                </a:solidFill>
              </a:endParaRPr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6752400" y="4260763"/>
              <a:ext cx="720000" cy="537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23B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7705550" y="4921088"/>
              <a:ext cx="942300" cy="537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23B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5525625" y="5768613"/>
              <a:ext cx="1312500" cy="6996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F23B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1" name="Google Shape;931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040400" y="5768625"/>
              <a:ext cx="685800" cy="333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2" name="Google Shape;932;p43"/>
          <p:cNvSpPr txBox="1"/>
          <p:nvPr/>
        </p:nvSpPr>
        <p:spPr>
          <a:xfrm>
            <a:off x="1109325" y="1298550"/>
            <a:ext cx="61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(3)   </a:t>
            </a:r>
            <a:r>
              <a:rPr b="1" lang="zh-CN" sz="1700"/>
              <a:t>GRU</a:t>
            </a:r>
            <a:endParaRPr b="1"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4"/>
          <p:cNvSpPr/>
          <p:nvPr/>
        </p:nvSpPr>
        <p:spPr>
          <a:xfrm>
            <a:off x="6704775" y="2266325"/>
            <a:ext cx="5867700" cy="358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4"/>
          <p:cNvSpPr/>
          <p:nvPr/>
        </p:nvSpPr>
        <p:spPr>
          <a:xfrm>
            <a:off x="6883650" y="2499900"/>
            <a:ext cx="5507700" cy="314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940" name="Google Shape;940;p44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4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44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grpSp>
        <p:nvGrpSpPr>
          <p:cNvPr id="943" name="Google Shape;943;p44"/>
          <p:cNvGrpSpPr/>
          <p:nvPr/>
        </p:nvGrpSpPr>
        <p:grpSpPr>
          <a:xfrm>
            <a:off x="812788" y="1653839"/>
            <a:ext cx="5657325" cy="4400711"/>
            <a:chOff x="1414138" y="1765264"/>
            <a:chExt cx="5657325" cy="4400711"/>
          </a:xfrm>
        </p:grpSpPr>
        <p:pic>
          <p:nvPicPr>
            <p:cNvPr id="944" name="Google Shape;94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5538" y="2036589"/>
              <a:ext cx="5495925" cy="39338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5" name="Google Shape;945;p44"/>
            <p:cNvCxnSpPr/>
            <p:nvPr/>
          </p:nvCxnSpPr>
          <p:spPr>
            <a:xfrm rot="10800000">
              <a:off x="1959613" y="5264438"/>
              <a:ext cx="720000" cy="2100"/>
            </a:xfrm>
            <a:prstGeom prst="curvedConnector3">
              <a:avLst>
                <a:gd fmla="val 4351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46" name="Google Shape;94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3888" y="5806687"/>
              <a:ext cx="663000" cy="318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90888" y="2746962"/>
              <a:ext cx="663000" cy="360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75663" y="1765264"/>
              <a:ext cx="390525" cy="3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44"/>
            <p:cNvSpPr/>
            <p:nvPr/>
          </p:nvSpPr>
          <p:spPr>
            <a:xfrm>
              <a:off x="4194838" y="4007863"/>
              <a:ext cx="390600" cy="264300"/>
            </a:xfrm>
            <a:prstGeom prst="rect">
              <a:avLst/>
            </a:prstGeom>
            <a:solidFill>
              <a:srgbClr val="E1F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5845763" y="3891963"/>
              <a:ext cx="352500" cy="371400"/>
            </a:xfrm>
            <a:prstGeom prst="rect">
              <a:avLst/>
            </a:prstGeom>
            <a:solidFill>
              <a:srgbClr val="E1F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3561213" y="4064613"/>
              <a:ext cx="246000" cy="207600"/>
            </a:xfrm>
            <a:prstGeom prst="rect">
              <a:avLst/>
            </a:prstGeom>
            <a:solidFill>
              <a:srgbClr val="E1F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s&lt;/mi&gt;&lt;mi&gt;i&lt;/mi&gt;&lt;/msub&gt;&lt;mo&gt;&amp;#xA0;&lt;/mo&gt;&lt;mo&gt;&amp;#xA0;&lt;/mo&gt;&lt;mo&gt;&amp;#xA0;&lt;/mo&gt;&lt;mo&gt;&amp;#xA0;&lt;/mo&gt;&lt;mo&gt;&amp;#xA0;&lt;/mo&gt;&lt;msub&gt;&lt;mi&gt;c&lt;/mi&gt;&lt;mi&gt;i&lt;/mi&gt;&lt;/msub&gt;&lt;mo&gt;&amp;#xA0;&lt;/mo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o&gt;&amp;#xA0;&lt;/mo&gt;&lt;msub&gt;&lt;mi&gt;r&lt;/mi&gt;&lt;mi&gt;i&lt;/mi&gt;&lt;/msub&gt;&lt;mo&gt;&amp;#xA0;&lt;/mo&gt;&lt;mo&gt;&amp;#xA0;&lt;/mo&gt;&lt;mo&gt;&amp;#xA0;&lt;/mo&gt;&lt;mo&gt;&amp;#xA0;&lt;/mo&gt;&lt;msub&gt;&lt;mi&gt;z&lt;/mi&gt;&lt;mi&gt;i&lt;/mi&gt;&lt;/msub&gt;&lt;mo&gt;&amp;#xA0;&lt;/mo&gt;&lt;mo&gt;&amp;#xA0;&lt;/mo&gt;&lt;mo&gt;&amp;#xA0;&lt;/mo&gt;&lt;mo&gt;&amp;#xA0;&lt;/mo&gt;&lt;mover&gt;&lt;msub&gt;&lt;mi&gt;h&lt;/mi&gt;&lt;mi&gt;i&lt;/mi&gt;&lt;/msub&gt;&lt;mo&gt;~&lt;/mo&gt;&lt;/mover&gt;&lt;mo&gt;&amp;#xA0;&lt;/mo&gt;&lt;mo&gt;&amp;#xA0;&lt;/mo&gt;&lt;mo&gt;&amp;#xA0;&lt;/mo&gt;&lt;mo&gt;&amp;#xA0;&lt;/mo&gt;&lt;mo&gt;&amp;#xA0;&lt;/mo&gt;&lt;mover&gt;&lt;msub&gt;&lt;mi&gt;s&lt;/mi&gt;&lt;mi&gt;i&lt;/mi&gt;&lt;/msub&gt;&lt;mo&gt;~&lt;/mo&gt;&lt;/mover&gt;&lt;/math&gt;" id="952" name="Google Shape;952;p44" title="s subscript i minus 1 end subscript space space space space s subscript i space space space space space c subscript i space space space space space y subscript i minus 1 end subscript space space space space space r subscript i space space space space z subscript i space space space space stack h subscript i with tilde on top space space space space space stack s subscript i with tilde on top"/>
            <p:cNvPicPr preferRelativeResize="0"/>
            <p:nvPr/>
          </p:nvPicPr>
          <p:blipFill rotWithShape="1">
            <a:blip r:embed="rId7">
              <a:alphaModFix/>
            </a:blip>
            <a:srcRect b="-10237" l="71110" r="22494" t="26527"/>
            <a:stretch/>
          </p:blipFill>
          <p:spPr>
            <a:xfrm>
              <a:off x="4213925" y="3871400"/>
              <a:ext cx="352424" cy="41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s&lt;/mi&gt;&lt;mi&gt;i&lt;/mi&gt;&lt;/msub&gt;&lt;mo&gt;&amp;#xA0;&lt;/mo&gt;&lt;mo&gt;&amp;#xA0;&lt;/mo&gt;&lt;mo&gt;&amp;#xA0;&lt;/mo&gt;&lt;mo&gt;&amp;#xA0;&lt;/mo&gt;&lt;mo&gt;&amp;#xA0;&lt;/mo&gt;&lt;msub&gt;&lt;mi&gt;c&lt;/mi&gt;&lt;mi&gt;i&lt;/mi&gt;&lt;/msub&gt;&lt;mo&gt;&amp;#xA0;&lt;/mo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o&gt;&amp;#xA0;&lt;/mo&gt;&lt;msub&gt;&lt;mi&gt;r&lt;/mi&gt;&lt;mi&gt;i&lt;/mi&gt;&lt;/msub&gt;&lt;mo&gt;&amp;#xA0;&lt;/mo&gt;&lt;mo&gt;&amp;#xA0;&lt;/mo&gt;&lt;mo&gt;&amp;#xA0;&lt;/mo&gt;&lt;mo&gt;&amp;#xA0;&lt;/mo&gt;&lt;msub&gt;&lt;mi&gt;z&lt;/mi&gt;&lt;mi&gt;i&lt;/mi&gt;&lt;/msub&gt;&lt;mo&gt;&amp;#xA0;&lt;/mo&gt;&lt;mo&gt;&amp;#xA0;&lt;/mo&gt;&lt;mo&gt;&amp;#xA0;&lt;/mo&gt;&lt;mo&gt;&amp;#xA0;&lt;/mo&gt;&lt;mover&gt;&lt;msub&gt;&lt;mi&gt;h&lt;/mi&gt;&lt;mi&gt;i&lt;/mi&gt;&lt;/msub&gt;&lt;mo&gt;~&lt;/mo&gt;&lt;/mover&gt;&lt;mo&gt;&amp;#xA0;&lt;/mo&gt;&lt;mo&gt;&amp;#xA0;&lt;/mo&gt;&lt;mo&gt;&amp;#xA0;&lt;/mo&gt;&lt;mo&gt;&amp;#xA0;&lt;/mo&gt;&lt;mo&gt;&amp;#xA0;&lt;/mo&gt;&lt;mover&gt;&lt;msub&gt;&lt;mi&gt;s&lt;/mi&gt;&lt;mi&gt;i&lt;/mi&gt;&lt;/msub&gt;&lt;mo&gt;~&lt;/mo&gt;&lt;/mover&gt;&lt;/math&gt;" id="953" name="Google Shape;953;p44" title="s subscript i minus 1 end subscript space space space space s subscript i space space space space space c subscript i space space space space space y subscript i minus 1 end subscript space space space space space r subscript i space space space space z subscript i space space space space stack h subscript i with tilde on top space space space space space stack s subscript i with tilde on top"/>
            <p:cNvPicPr preferRelativeResize="0"/>
            <p:nvPr/>
          </p:nvPicPr>
          <p:blipFill rotWithShape="1">
            <a:blip r:embed="rId7">
              <a:alphaModFix/>
            </a:blip>
            <a:srcRect b="5257" l="59711" r="32375" t="26724"/>
            <a:stretch/>
          </p:blipFill>
          <p:spPr>
            <a:xfrm>
              <a:off x="3508012" y="3998256"/>
              <a:ext cx="352424" cy="27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s&lt;/mi&gt;&lt;mi&gt;i&lt;/mi&gt;&lt;/msub&gt;&lt;mo&gt;&amp;#xA0;&lt;/mo&gt;&lt;mo&gt;&amp;#xA0;&lt;/mo&gt;&lt;mo&gt;&amp;#xA0;&lt;/mo&gt;&lt;mo&gt;&amp;#xA0;&lt;/mo&gt;&lt;mo&gt;&amp;#xA0;&lt;/mo&gt;&lt;msub&gt;&lt;mi&gt;c&lt;/mi&gt;&lt;mi&gt;i&lt;/mi&gt;&lt;/msub&gt;&lt;mo&gt;&amp;#xA0;&lt;/mo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o&gt;&amp;#xA0;&lt;/mo&gt;&lt;msub&gt;&lt;mi&gt;r&lt;/mi&gt;&lt;mi&gt;i&lt;/mi&gt;&lt;/msub&gt;&lt;mo&gt;&amp;#xA0;&lt;/mo&gt;&lt;mo&gt;&amp;#xA0;&lt;/mo&gt;&lt;mo&gt;&amp;#xA0;&lt;/mo&gt;&lt;mo&gt;&amp;#xA0;&lt;/mo&gt;&lt;msub&gt;&lt;mi&gt;z&lt;/mi&gt;&lt;mi&gt;i&lt;/mi&gt;&lt;/msub&gt;&lt;mo&gt;&amp;#xA0;&lt;/mo&gt;&lt;mo&gt;&amp;#xA0;&lt;/mo&gt;&lt;mo&gt;&amp;#xA0;&lt;/mo&gt;&lt;mo&gt;&amp;#xA0;&lt;/mo&gt;&lt;mover&gt;&lt;msub&gt;&lt;mi&gt;h&lt;/mi&gt;&lt;mi&gt;i&lt;/mi&gt;&lt;/msub&gt;&lt;mo&gt;~&lt;/mo&gt;&lt;/mover&gt;&lt;mo&gt;&amp;#xA0;&lt;/mo&gt;&lt;mo&gt;&amp;#xA0;&lt;/mo&gt;&lt;mo&gt;&amp;#xA0;&lt;/mo&gt;&lt;mo&gt;&amp;#xA0;&lt;/mo&gt;&lt;mo&gt;&amp;#xA0;&lt;/mo&gt;&lt;mover&gt;&lt;msub&gt;&lt;mi&gt;s&lt;/mi&gt;&lt;mi&gt;i&lt;/mi&gt;&lt;/msub&gt;&lt;mo&gt;~&lt;/mo&gt;&lt;/mover&gt;&lt;/math&gt;" id="954" name="Google Shape;954;p44" title="s subscript i minus 1 end subscript space space space space s subscript i space space space space space c subscript i space space space space space y subscript i minus 1 end subscript space space space space space r subscript i space space space space z subscript i space space space space stack h subscript i with tilde on top space space space space space stack s subscript i with tilde on top"/>
            <p:cNvPicPr preferRelativeResize="0"/>
            <p:nvPr/>
          </p:nvPicPr>
          <p:blipFill rotWithShape="1">
            <a:blip r:embed="rId7">
              <a:alphaModFix/>
            </a:blip>
            <a:srcRect b="-10237" l="28047" r="63889" t="26527"/>
            <a:stretch/>
          </p:blipFill>
          <p:spPr>
            <a:xfrm>
              <a:off x="1414138" y="5093112"/>
              <a:ext cx="492474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44"/>
            <p:cNvSpPr/>
            <p:nvPr/>
          </p:nvSpPr>
          <p:spPr>
            <a:xfrm>
              <a:off x="2255438" y="5518688"/>
              <a:ext cx="352500" cy="28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6023163" y="2136738"/>
              <a:ext cx="352500" cy="28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&lt;math xmlns=&quot;http://www.w3.org/1998/Math/MathML&quot;&gt;&lt;mover&gt;&lt;msub&gt;&lt;mi&gt;S&lt;/mi&gt;&lt;mi&gt;i&lt;/mi&gt;&lt;/msub&gt;&lt;mo&gt;~&lt;/mo&gt;&lt;/mover&gt;&lt;/math&gt;" id="957" name="Google Shape;957;p44" title="stack S subscript i with tilde on top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9013" y="3823062"/>
              <a:ext cx="246000" cy="36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8" name="Google Shape;958;p44"/>
            <p:cNvSpPr txBox="1"/>
            <p:nvPr/>
          </p:nvSpPr>
          <p:spPr>
            <a:xfrm>
              <a:off x="3448888" y="5704275"/>
              <a:ext cx="217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800"/>
                <a:t>&lt; Decoder GRU &gt;</a:t>
              </a:r>
              <a:endParaRPr b="1" sz="1800"/>
            </a:p>
          </p:txBody>
        </p:sp>
      </p:grpSp>
      <p:pic>
        <p:nvPicPr>
          <p:cNvPr id="959" name="Google Shape;959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9738" y="2819875"/>
            <a:ext cx="4828625" cy="4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1125" y="4116975"/>
            <a:ext cx="5341225" cy="12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44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3.4    Decoder</a:t>
            </a:r>
            <a:endParaRPr b="1" sz="2200"/>
          </a:p>
        </p:txBody>
      </p:sp>
      <p:sp>
        <p:nvSpPr>
          <p:cNvPr id="962" name="Google Shape;962;p44"/>
          <p:cNvSpPr/>
          <p:nvPr/>
        </p:nvSpPr>
        <p:spPr>
          <a:xfrm>
            <a:off x="10652800" y="4571723"/>
            <a:ext cx="688800" cy="4635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4"/>
          <p:cNvSpPr/>
          <p:nvPr/>
        </p:nvSpPr>
        <p:spPr>
          <a:xfrm>
            <a:off x="10652800" y="5035222"/>
            <a:ext cx="688800" cy="408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4"/>
          <p:cNvSpPr/>
          <p:nvPr/>
        </p:nvSpPr>
        <p:spPr>
          <a:xfrm>
            <a:off x="9409976" y="3431700"/>
            <a:ext cx="403500" cy="53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4"/>
          <p:cNvSpPr/>
          <p:nvPr/>
        </p:nvSpPr>
        <p:spPr>
          <a:xfrm>
            <a:off x="11593550" y="4108223"/>
            <a:ext cx="688800" cy="4635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4"/>
          <p:cNvSpPr txBox="1"/>
          <p:nvPr/>
        </p:nvSpPr>
        <p:spPr>
          <a:xfrm>
            <a:off x="1109325" y="1298550"/>
            <a:ext cx="61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(3)   </a:t>
            </a:r>
            <a:r>
              <a:rPr b="1" lang="zh-CN" sz="1700"/>
              <a:t>GRU</a:t>
            </a:r>
            <a:endParaRPr b="1" sz="1700"/>
          </a:p>
        </p:txBody>
      </p:sp>
      <p:grpSp>
        <p:nvGrpSpPr>
          <p:cNvPr id="967" name="Google Shape;967;p44"/>
          <p:cNvGrpSpPr/>
          <p:nvPr/>
        </p:nvGrpSpPr>
        <p:grpSpPr>
          <a:xfrm>
            <a:off x="2990225" y="3673550"/>
            <a:ext cx="2587725" cy="1050451"/>
            <a:chOff x="2990225" y="3673550"/>
            <a:chExt cx="2587725" cy="1050451"/>
          </a:xfrm>
        </p:grpSpPr>
        <p:sp>
          <p:nvSpPr>
            <p:cNvPr id="968" name="Google Shape;968;p44"/>
            <p:cNvSpPr/>
            <p:nvPr/>
          </p:nvSpPr>
          <p:spPr>
            <a:xfrm>
              <a:off x="3587100" y="3823551"/>
              <a:ext cx="762900" cy="664800"/>
            </a:xfrm>
            <a:prstGeom prst="roundRect">
              <a:avLst>
                <a:gd fmla="val 16667" name="adj"/>
              </a:avLst>
            </a:prstGeom>
            <a:solidFill>
              <a:srgbClr val="000000">
                <a:alpha val="0"/>
              </a:srgbClr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2990225" y="4059201"/>
              <a:ext cx="762900" cy="664800"/>
            </a:xfrm>
            <a:prstGeom prst="roundRect">
              <a:avLst>
                <a:gd fmla="val 16667" name="adj"/>
              </a:avLst>
            </a:prstGeom>
            <a:solidFill>
              <a:srgbClr val="000000">
                <a:alpha val="0"/>
              </a:srgbClr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4745450" y="3673550"/>
              <a:ext cx="832500" cy="814800"/>
            </a:xfrm>
            <a:prstGeom prst="roundRect">
              <a:avLst>
                <a:gd fmla="val 16667" name="adj"/>
              </a:avLst>
            </a:prstGeom>
            <a:solidFill>
              <a:srgbClr val="000000">
                <a:alpha val="0"/>
              </a:srgbClr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5"/>
          <p:cNvSpPr/>
          <p:nvPr/>
        </p:nvSpPr>
        <p:spPr>
          <a:xfrm>
            <a:off x="7963900" y="2605900"/>
            <a:ext cx="4734900" cy="326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5"/>
          <p:cNvSpPr/>
          <p:nvPr/>
        </p:nvSpPr>
        <p:spPr>
          <a:xfrm>
            <a:off x="8186250" y="2808674"/>
            <a:ext cx="4275000" cy="290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978" name="Google Shape;978;p45"/>
          <p:cNvSpPr/>
          <p:nvPr/>
        </p:nvSpPr>
        <p:spPr>
          <a:xfrm>
            <a:off x="3390075" y="1535400"/>
            <a:ext cx="5848500" cy="85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5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45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1" name="Google Shape;981;p45"/>
          <p:cNvPicPr preferRelativeResize="0"/>
          <p:nvPr/>
        </p:nvPicPr>
        <p:blipFill rotWithShape="1">
          <a:blip r:embed="rId3">
            <a:alphaModFix/>
          </a:blip>
          <a:srcRect b="0" l="0" r="0" t="27394"/>
          <a:stretch/>
        </p:blipFill>
        <p:spPr>
          <a:xfrm>
            <a:off x="3652388" y="1692750"/>
            <a:ext cx="5323875" cy="53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45"/>
          <p:cNvGrpSpPr/>
          <p:nvPr/>
        </p:nvGrpSpPr>
        <p:grpSpPr>
          <a:xfrm>
            <a:off x="240225" y="3338850"/>
            <a:ext cx="7287000" cy="2011200"/>
            <a:chOff x="812800" y="3338850"/>
            <a:chExt cx="7287000" cy="2011200"/>
          </a:xfrm>
        </p:grpSpPr>
        <p:sp>
          <p:nvSpPr>
            <p:cNvPr id="983" name="Google Shape;983;p45"/>
            <p:cNvSpPr/>
            <p:nvPr/>
          </p:nvSpPr>
          <p:spPr>
            <a:xfrm>
              <a:off x="812800" y="3338850"/>
              <a:ext cx="7287000" cy="2011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4" name="Google Shape;984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5587" y="3539525"/>
              <a:ext cx="6961425" cy="1591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5" name="Google Shape;985;p45"/>
          <p:cNvSpPr/>
          <p:nvPr/>
        </p:nvSpPr>
        <p:spPr>
          <a:xfrm>
            <a:off x="1896975" y="6015175"/>
            <a:ext cx="9353700" cy="104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Bahdanau의 공식에서 가중치가 곱해진 두 값의 합은 벡터의 Concatenation과 같다 </a:t>
            </a:r>
            <a:endParaRPr b="1" sz="2300"/>
          </a:p>
        </p:txBody>
      </p:sp>
      <p:sp>
        <p:nvSpPr>
          <p:cNvPr id="986" name="Google Shape;986;p45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987" name="Google Shape;987;p45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3.4    Decoder</a:t>
            </a:r>
            <a:endParaRPr b="1" sz="2200"/>
          </a:p>
        </p:txBody>
      </p:sp>
      <p:sp>
        <p:nvSpPr>
          <p:cNvPr id="988" name="Google Shape;988;p45"/>
          <p:cNvSpPr txBox="1"/>
          <p:nvPr/>
        </p:nvSpPr>
        <p:spPr>
          <a:xfrm>
            <a:off x="1109325" y="1298550"/>
            <a:ext cx="61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(3)   </a:t>
            </a:r>
            <a:r>
              <a:rPr b="1" lang="zh-CN" sz="1700"/>
              <a:t>GRU</a:t>
            </a:r>
            <a:endParaRPr b="1" sz="1700"/>
          </a:p>
        </p:txBody>
      </p:sp>
      <p:sp>
        <p:nvSpPr>
          <p:cNvPr id="989" name="Google Shape;989;p45"/>
          <p:cNvSpPr/>
          <p:nvPr/>
        </p:nvSpPr>
        <p:spPr>
          <a:xfrm rot="1447465">
            <a:off x="5603943" y="2502309"/>
            <a:ext cx="409572" cy="61798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8387" y="2924450"/>
            <a:ext cx="3930724" cy="26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6"/>
          <p:cNvSpPr/>
          <p:nvPr/>
        </p:nvSpPr>
        <p:spPr>
          <a:xfrm>
            <a:off x="1970850" y="4036700"/>
            <a:ext cx="4204200" cy="74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23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6"/>
          <p:cNvSpPr/>
          <p:nvPr/>
        </p:nvSpPr>
        <p:spPr>
          <a:xfrm>
            <a:off x="7102550" y="2919242"/>
            <a:ext cx="4361700" cy="155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6"/>
          <p:cNvSpPr/>
          <p:nvPr/>
        </p:nvSpPr>
        <p:spPr>
          <a:xfrm>
            <a:off x="8172743" y="4824168"/>
            <a:ext cx="3322200" cy="74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6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46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200" y="1571275"/>
            <a:ext cx="485135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900" y="4050788"/>
            <a:ext cx="3874100" cy="6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46"/>
          <p:cNvSpPr/>
          <p:nvPr/>
        </p:nvSpPr>
        <p:spPr>
          <a:xfrm>
            <a:off x="8473232" y="5037303"/>
            <a:ext cx="1251600" cy="304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Context</a:t>
            </a:r>
            <a:endParaRPr/>
          </a:p>
        </p:txBody>
      </p:sp>
      <p:sp>
        <p:nvSpPr>
          <p:cNvPr id="1004" name="Google Shape;1004;p46"/>
          <p:cNvSpPr/>
          <p:nvPr/>
        </p:nvSpPr>
        <p:spPr>
          <a:xfrm>
            <a:off x="9956581" y="5037303"/>
            <a:ext cx="1251600" cy="304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6"/>
          <p:cNvSpPr/>
          <p:nvPr/>
        </p:nvSpPr>
        <p:spPr>
          <a:xfrm>
            <a:off x="9656166" y="4483718"/>
            <a:ext cx="355500" cy="304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6"/>
          <p:cNvSpPr txBox="1"/>
          <p:nvPr/>
        </p:nvSpPr>
        <p:spPr>
          <a:xfrm>
            <a:off x="7068025" y="2514325"/>
            <a:ext cx="9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Decoder</a:t>
            </a:r>
            <a:endParaRPr b="1"/>
          </a:p>
        </p:txBody>
      </p:sp>
      <p:sp>
        <p:nvSpPr>
          <p:cNvPr id="1007" name="Google Shape;1007;p46"/>
          <p:cNvSpPr/>
          <p:nvPr/>
        </p:nvSpPr>
        <p:spPr>
          <a:xfrm>
            <a:off x="9238462" y="3388432"/>
            <a:ext cx="1191000" cy="611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</a:rPr>
              <a:t>Decoder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</a:rPr>
              <a:t>Hidden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08" name="Google Shape;1008;p46"/>
          <p:cNvSpPr/>
          <p:nvPr/>
        </p:nvSpPr>
        <p:spPr>
          <a:xfrm>
            <a:off x="7363940" y="3388455"/>
            <a:ext cx="1191000" cy="611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Decoder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Hidden</a:t>
            </a:r>
            <a:endParaRPr b="1"/>
          </a:p>
        </p:txBody>
      </p:sp>
      <p:sp>
        <p:nvSpPr>
          <p:cNvPr id="1009" name="Google Shape;1009;p46"/>
          <p:cNvSpPr txBox="1"/>
          <p:nvPr/>
        </p:nvSpPr>
        <p:spPr>
          <a:xfrm>
            <a:off x="10892750" y="3269975"/>
            <a:ext cx="571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...</a:t>
            </a:r>
            <a:endParaRPr sz="3300"/>
          </a:p>
        </p:txBody>
      </p:sp>
      <p:sp>
        <p:nvSpPr>
          <p:cNvPr id="1010" name="Google Shape;1010;p46"/>
          <p:cNvSpPr/>
          <p:nvPr/>
        </p:nvSpPr>
        <p:spPr>
          <a:xfrm>
            <a:off x="8718938" y="3706109"/>
            <a:ext cx="355500" cy="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46"/>
          <p:cNvSpPr/>
          <p:nvPr/>
        </p:nvSpPr>
        <p:spPr>
          <a:xfrm>
            <a:off x="10483358" y="3706103"/>
            <a:ext cx="355500" cy="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sub&gt;&lt;mi&gt;c&lt;/mi&gt;&lt;mi&gt;i&lt;/mi&gt;&lt;/msub&gt;&lt;/math&gt;" id="1012" name="Google Shape;1012;p46" title="s subscript i minus 1 end subscript space space space space y subscript i minus 1 end subscript space space space space c subscript i"/>
          <p:cNvPicPr preferRelativeResize="0"/>
          <p:nvPr/>
        </p:nvPicPr>
        <p:blipFill rotWithShape="1">
          <a:blip r:embed="rId5">
            <a:alphaModFix/>
          </a:blip>
          <a:srcRect b="10" l="0" r="88258" t="-1677"/>
          <a:stretch/>
        </p:blipFill>
        <p:spPr>
          <a:xfrm>
            <a:off x="9743552" y="4184460"/>
            <a:ext cx="180718" cy="183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sub&gt;&lt;mi&gt;c&lt;/mi&gt;&lt;mi&gt;i&lt;/mi&gt;&lt;/msub&gt;&lt;/math&gt;" id="1013" name="Google Shape;1013;p46" title="s subscript i minus 1 end subscript space space space space y subscript i minus 1 end subscript space space space space c subscript i"/>
          <p:cNvPicPr preferRelativeResize="0"/>
          <p:nvPr/>
        </p:nvPicPr>
        <p:blipFill rotWithShape="1">
          <a:blip r:embed="rId5">
            <a:alphaModFix/>
          </a:blip>
          <a:srcRect b="10" l="0" r="70558" t="-1677"/>
          <a:stretch/>
        </p:blipFill>
        <p:spPr>
          <a:xfrm>
            <a:off x="7732790" y="4184456"/>
            <a:ext cx="453194" cy="183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6"/>
          <p:cNvSpPr/>
          <p:nvPr/>
        </p:nvSpPr>
        <p:spPr>
          <a:xfrm>
            <a:off x="9743475" y="1655358"/>
            <a:ext cx="180900" cy="1249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&gt;&lt;mi&gt;s&lt;/mi&gt;&lt;mrow&gt;&lt;mi&gt;i&lt;/mi&gt;&lt;mo&gt;-&lt;/mo&gt;&lt;mn&gt;1&lt;/mn&gt;&lt;/mrow&gt;&lt;/msub&gt;&lt;mo&gt;&amp;#xA0;&lt;/mo&gt;&lt;mo&gt;&amp;#xA0;&lt;/mo&gt;&lt;mo&gt;&amp;#xA0;&lt;/mo&gt;&lt;mo&gt;&amp;#xA0;&lt;/mo&gt;&lt;msub&gt;&lt;mi&gt;y&lt;/mi&gt;&lt;mrow&gt;&lt;mi&gt;i&lt;/mi&gt;&lt;mo&gt;-&lt;/mo&gt;&lt;mn&gt;1&lt;/mn&gt;&lt;/mrow&gt;&lt;/msub&gt;&lt;mo&gt;&amp;#xA0;&lt;/mo&gt;&lt;mo&gt;&amp;#xA0;&lt;/mo&gt;&lt;mo&gt;&amp;#xA0;&lt;/mo&gt;&lt;mo&gt;&amp;#xA0;&lt;/mo&gt;&lt;msub&gt;&lt;mi&gt;c&lt;/mi&gt;&lt;mi&gt;i&lt;/mi&gt;&lt;/msub&gt;&lt;/math&gt;" id="1015" name="Google Shape;1015;p46" title="s subscript i minus 1 end subscript space space space space y subscript i minus 1 end subscript space space space space c subscript i"/>
          <p:cNvPicPr preferRelativeResize="0"/>
          <p:nvPr/>
        </p:nvPicPr>
        <p:blipFill rotWithShape="1">
          <a:blip r:embed="rId5">
            <a:alphaModFix/>
          </a:blip>
          <a:srcRect b="10" l="42048" r="42982" t="0"/>
          <a:stretch/>
        </p:blipFill>
        <p:spPr>
          <a:xfrm>
            <a:off x="9656166" y="1238350"/>
            <a:ext cx="355486" cy="278917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46"/>
          <p:cNvSpPr/>
          <p:nvPr/>
        </p:nvSpPr>
        <p:spPr>
          <a:xfrm>
            <a:off x="8892552" y="2365732"/>
            <a:ext cx="1839000" cy="316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FC Layer</a:t>
            </a:r>
            <a:endParaRPr b="1"/>
          </a:p>
        </p:txBody>
      </p:sp>
      <p:sp>
        <p:nvSpPr>
          <p:cNvPr id="1017" name="Google Shape;1017;p46"/>
          <p:cNvSpPr/>
          <p:nvPr/>
        </p:nvSpPr>
        <p:spPr>
          <a:xfrm>
            <a:off x="8892552" y="1819927"/>
            <a:ext cx="1839000" cy="3162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lt1"/>
                </a:solidFill>
              </a:rPr>
              <a:t>Softmax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18" name="Google Shape;1018;p46"/>
          <p:cNvSpPr/>
          <p:nvPr/>
        </p:nvSpPr>
        <p:spPr>
          <a:xfrm>
            <a:off x="6287528" y="2988175"/>
            <a:ext cx="577203" cy="2736925"/>
          </a:xfrm>
          <a:custGeom>
            <a:rect b="b" l="l" r="r" t="t"/>
            <a:pathLst>
              <a:path extrusionOk="0" h="109477" w="18441">
                <a:moveTo>
                  <a:pt x="18441" y="109477"/>
                </a:moveTo>
                <a:cubicBezTo>
                  <a:pt x="15869" y="103674"/>
                  <a:pt x="6058" y="85069"/>
                  <a:pt x="3007" y="74660"/>
                </a:cubicBezTo>
                <a:cubicBezTo>
                  <a:pt x="-44" y="64251"/>
                  <a:pt x="-44" y="55217"/>
                  <a:pt x="135" y="47021"/>
                </a:cubicBezTo>
                <a:cubicBezTo>
                  <a:pt x="315" y="38825"/>
                  <a:pt x="1212" y="33322"/>
                  <a:pt x="4084" y="25485"/>
                </a:cubicBezTo>
                <a:cubicBezTo>
                  <a:pt x="6956" y="17648"/>
                  <a:pt x="15152" y="4248"/>
                  <a:pt x="17365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019" name="Google Shape;1019;p46"/>
          <p:cNvSpPr/>
          <p:nvPr/>
        </p:nvSpPr>
        <p:spPr>
          <a:xfrm>
            <a:off x="8253008" y="1211425"/>
            <a:ext cx="352600" cy="1615225"/>
          </a:xfrm>
          <a:custGeom>
            <a:rect b="b" l="l" r="r" t="t"/>
            <a:pathLst>
              <a:path extrusionOk="0" h="64609" w="14104">
                <a:moveTo>
                  <a:pt x="9079" y="0"/>
                </a:moveTo>
                <a:cubicBezTo>
                  <a:pt x="7583" y="4666"/>
                  <a:pt x="-732" y="17229"/>
                  <a:pt x="105" y="27997"/>
                </a:cubicBezTo>
                <a:cubicBezTo>
                  <a:pt x="943" y="38765"/>
                  <a:pt x="11771" y="58507"/>
                  <a:pt x="14104" y="6460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020" name="Google Shape;1020;p46"/>
          <p:cNvSpPr/>
          <p:nvPr/>
        </p:nvSpPr>
        <p:spPr>
          <a:xfrm>
            <a:off x="856425" y="6090050"/>
            <a:ext cx="11008500" cy="91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000"/>
              </a:lnSpc>
              <a:spcBef>
                <a:spcPts val="2600"/>
              </a:spcBef>
              <a:spcAft>
                <a:spcPts val="1300"/>
              </a:spcAft>
              <a:buNone/>
            </a:pPr>
            <a:r>
              <a:rPr b="1" lang="zh-CN" sz="16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Context, input, hidden state 값을 사용하여 sentence source에 대한 attention이 반영된 출력      을 산출한다</a:t>
            </a:r>
            <a:endParaRPr b="1" sz="1650">
              <a:solidFill>
                <a:schemeClr val="dk1"/>
              </a:solidFill>
            </a:endParaRPr>
          </a:p>
        </p:txBody>
      </p:sp>
      <p:sp>
        <p:nvSpPr>
          <p:cNvPr id="1021" name="Google Shape;1021;p46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1022" name="Google Shape;1022;p46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3.4    Decoder</a:t>
            </a:r>
            <a:endParaRPr b="1" sz="2200"/>
          </a:p>
        </p:txBody>
      </p:sp>
      <p:pic>
        <p:nvPicPr>
          <p:cNvPr descr="{&quot;type&quot;:&quot;$$&quot;,&quot;backgroundColor&quot;:&quot;#FFFFFF&quot;,&quot;backgroundColorModified&quot;:null,&quot;id&quot;:&quot;10&quot;,&quot;code&quot;:&quot;$$C_{i}$$&quot;,&quot;font&quot;:{&quot;color&quot;:&quot;#000000&quot;,&quot;size&quot;:26.5,&quot;family&quot;:&quot;Arial&quot;},&quot;aid&quot;:null,&quot;ts&quot;:1627981808008,&quot;cs&quot;:&quot;UDftr8YliXmHvQVLPAmrKw==&quot;,&quot;size&quot;:{&quot;width&quot;:37.018360629921226,&quot;height&quot;:37.018360629921226}}" id="1023" name="Google Shape;102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175" y="5069976"/>
            <a:ext cx="238850" cy="23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&quot;:&quot;#FFFFFF&quot;,&quot;code&quot;:&quot;$$y_{i}$$&quot;,&quot;aid&quot;:null,&quot;id&quot;:&quot;11&quot;,&quot;font&quot;:{&quot;family&quot;:&quot;Arial&quot;,&quot;size&quot;:28.5,&quot;color&quot;:&quot;#000000&quot;},&quot;backgroundColorModified&quot;:null,&quot;ts&quot;:1627981876419,&quot;cs&quot;:&quot;uPqFL0ASIESPB5P4NZceUA==&quot;,&quot;size&quot;:{&quot;width&quot;:31.43306325459312,&quot;height&quot;:29.44094855643047}}" id="1024" name="Google Shape;102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1" y="6434786"/>
            <a:ext cx="238850" cy="223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2&quot;,&quot;aid&quot;:null,&quot;font&quot;:{&quot;color&quot;:&quot;#000000&quot;,&quot;family&quot;:&quot;Arial&quot;,&quot;size&quot;:12},&quot;backgroundColorModified&quot;:null,&quot;backgroundColor&quot;:&quot;#FFFFFF&quot;,&quot;code&quot;:&quot;$$y_{i-1}$$&quot;,&quot;type&quot;:&quot;$$&quot;,&quot;ts&quot;:1627982020946,&quot;cs&quot;:&quot;qN5ucUtY4cFpRnCsUo/G4g==&quot;,&quot;size&quot;:{&quot;width&quot;:29.833333333333332,&quot;height&quot;:12.5}}" id="1025" name="Google Shape;102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97337" y="5069974"/>
            <a:ext cx="570065" cy="2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46"/>
          <p:cNvSpPr/>
          <p:nvPr/>
        </p:nvSpPr>
        <p:spPr>
          <a:xfrm>
            <a:off x="3247200" y="1478475"/>
            <a:ext cx="4851300" cy="74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23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6"/>
          <p:cNvSpPr txBox="1"/>
          <p:nvPr/>
        </p:nvSpPr>
        <p:spPr>
          <a:xfrm>
            <a:off x="1109325" y="1298550"/>
            <a:ext cx="61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(4)   </a:t>
            </a:r>
            <a:r>
              <a:rPr b="1" lang="zh-CN" sz="1700"/>
              <a:t>정리</a:t>
            </a:r>
            <a:endParaRPr b="1"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5344184" y="2588271"/>
            <a:ext cx="3960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ABSTRACT</a:t>
            </a:r>
            <a:endParaRPr b="1" sz="4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344184" y="3403289"/>
            <a:ext cx="5183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본 논문에서 제안한 방식 요약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255952" y="1951625"/>
            <a:ext cx="21963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800"/>
              <a:buFont typeface="Arial"/>
              <a:buNone/>
            </a:pPr>
            <a:r>
              <a:rPr lang="zh-CN" sz="13800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zh-CN" sz="13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13800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354" y="5397910"/>
            <a:ext cx="12858039" cy="1834738"/>
          </a:xfrm>
          <a:custGeom>
            <a:rect b="b" l="l" r="r" t="t"/>
            <a:pathLst>
              <a:path extrusionOk="0" h="1219" w="5702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354" y="5128493"/>
            <a:ext cx="12858039" cy="593017"/>
          </a:xfrm>
          <a:custGeom>
            <a:rect b="b" l="l" r="r" t="t"/>
            <a:pathLst>
              <a:path extrusionOk="0" h="394" w="5702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7"/>
          <p:cNvSpPr/>
          <p:nvPr/>
        </p:nvSpPr>
        <p:spPr>
          <a:xfrm>
            <a:off x="248675" y="1396325"/>
            <a:ext cx="5409000" cy="5432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47"/>
          <p:cNvSpPr/>
          <p:nvPr/>
        </p:nvSpPr>
        <p:spPr>
          <a:xfrm>
            <a:off x="507725" y="1637200"/>
            <a:ext cx="4963500" cy="500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035" name="Google Shape;1035;p47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47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47"/>
          <p:cNvPicPr preferRelativeResize="0"/>
          <p:nvPr/>
        </p:nvPicPr>
        <p:blipFill rotWithShape="1">
          <a:blip r:embed="rId3">
            <a:alphaModFix/>
          </a:blip>
          <a:srcRect b="84559" l="44894" r="0" t="3397"/>
          <a:stretch/>
        </p:blipFill>
        <p:spPr>
          <a:xfrm>
            <a:off x="6009450" y="1868050"/>
            <a:ext cx="65540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47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3. Alignment Model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1039" name="Google Shape;1039;p47"/>
          <p:cNvSpPr txBox="1"/>
          <p:nvPr/>
        </p:nvSpPr>
        <p:spPr>
          <a:xfrm>
            <a:off x="715700" y="775350"/>
            <a:ext cx="666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3.5    Encoder-Decoder with Attention</a:t>
            </a:r>
            <a:endParaRPr b="1" sz="2200"/>
          </a:p>
        </p:txBody>
      </p:sp>
      <p:pic>
        <p:nvPicPr>
          <p:cNvPr id="1040" name="Google Shape;10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" y="1968775"/>
            <a:ext cx="4554300" cy="43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47"/>
          <p:cNvPicPr preferRelativeResize="0"/>
          <p:nvPr/>
        </p:nvPicPr>
        <p:blipFill rotWithShape="1">
          <a:blip r:embed="rId3">
            <a:alphaModFix/>
          </a:blip>
          <a:srcRect b="4918" l="44894" r="0" t="79188"/>
          <a:stretch/>
        </p:blipFill>
        <p:spPr>
          <a:xfrm>
            <a:off x="6009450" y="5630425"/>
            <a:ext cx="6554025" cy="77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47"/>
          <p:cNvPicPr preferRelativeResize="0"/>
          <p:nvPr/>
        </p:nvPicPr>
        <p:blipFill rotWithShape="1">
          <a:blip r:embed="rId3">
            <a:alphaModFix/>
          </a:blip>
          <a:srcRect b="20652" l="44894" r="0" t="60893"/>
          <a:stretch/>
        </p:blipFill>
        <p:spPr>
          <a:xfrm>
            <a:off x="6009450" y="4725537"/>
            <a:ext cx="6554025" cy="90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7"/>
          <p:cNvPicPr preferRelativeResize="0"/>
          <p:nvPr/>
        </p:nvPicPr>
        <p:blipFill rotWithShape="1">
          <a:blip r:embed="rId3">
            <a:alphaModFix/>
          </a:blip>
          <a:srcRect b="38367" l="44894" r="0" t="41662"/>
          <a:stretch/>
        </p:blipFill>
        <p:spPr>
          <a:xfrm>
            <a:off x="6009450" y="3746262"/>
            <a:ext cx="6554025" cy="9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7"/>
          <p:cNvPicPr preferRelativeResize="0"/>
          <p:nvPr/>
        </p:nvPicPr>
        <p:blipFill rotWithShape="1">
          <a:blip r:embed="rId3">
            <a:alphaModFix/>
          </a:blip>
          <a:srcRect b="57365" l="44894" r="0" t="28842"/>
          <a:stretch/>
        </p:blipFill>
        <p:spPr>
          <a:xfrm>
            <a:off x="6009450" y="3146775"/>
            <a:ext cx="6554025" cy="6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7"/>
          <p:cNvPicPr preferRelativeResize="0"/>
          <p:nvPr/>
        </p:nvPicPr>
        <p:blipFill rotWithShape="1">
          <a:blip r:embed="rId3">
            <a:alphaModFix/>
          </a:blip>
          <a:srcRect b="71157" l="44894" r="0" t="15051"/>
          <a:stretch/>
        </p:blipFill>
        <p:spPr>
          <a:xfrm>
            <a:off x="6009450" y="2470500"/>
            <a:ext cx="6554025" cy="67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7"/>
          <p:cNvSpPr/>
          <p:nvPr/>
        </p:nvSpPr>
        <p:spPr>
          <a:xfrm>
            <a:off x="1077425" y="5692225"/>
            <a:ext cx="4152900" cy="67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7"/>
          <p:cNvSpPr/>
          <p:nvPr/>
        </p:nvSpPr>
        <p:spPr>
          <a:xfrm>
            <a:off x="676025" y="4407200"/>
            <a:ext cx="4554300" cy="123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7"/>
          <p:cNvSpPr/>
          <p:nvPr/>
        </p:nvSpPr>
        <p:spPr>
          <a:xfrm>
            <a:off x="903725" y="3876675"/>
            <a:ext cx="4326600" cy="47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7"/>
          <p:cNvSpPr/>
          <p:nvPr/>
        </p:nvSpPr>
        <p:spPr>
          <a:xfrm>
            <a:off x="1020125" y="3301750"/>
            <a:ext cx="4210200" cy="52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7"/>
          <p:cNvSpPr/>
          <p:nvPr/>
        </p:nvSpPr>
        <p:spPr>
          <a:xfrm>
            <a:off x="4418525" y="2103350"/>
            <a:ext cx="811800" cy="52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7"/>
          <p:cNvSpPr/>
          <p:nvPr/>
        </p:nvSpPr>
        <p:spPr>
          <a:xfrm>
            <a:off x="3675825" y="2702550"/>
            <a:ext cx="1449600" cy="52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8"/>
          <p:cNvSpPr/>
          <p:nvPr/>
        </p:nvSpPr>
        <p:spPr>
          <a:xfrm>
            <a:off x="3255952" y="1951625"/>
            <a:ext cx="21963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800"/>
              <a:buFont typeface="Arial"/>
              <a:buNone/>
            </a:pPr>
            <a:r>
              <a:rPr lang="zh-CN" sz="13800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zh-CN" sz="13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sz="13800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8" name="Google Shape;1058;p48"/>
          <p:cNvSpPr/>
          <p:nvPr/>
        </p:nvSpPr>
        <p:spPr>
          <a:xfrm>
            <a:off x="354" y="5397910"/>
            <a:ext cx="12858039" cy="1834738"/>
          </a:xfrm>
          <a:custGeom>
            <a:rect b="b" l="l" r="r" t="t"/>
            <a:pathLst>
              <a:path extrusionOk="0" h="1219" w="5702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8"/>
          <p:cNvSpPr/>
          <p:nvPr/>
        </p:nvSpPr>
        <p:spPr>
          <a:xfrm>
            <a:off x="354" y="5128493"/>
            <a:ext cx="12858039" cy="593017"/>
          </a:xfrm>
          <a:custGeom>
            <a:rect b="b" l="l" r="r" t="t"/>
            <a:pathLst>
              <a:path extrusionOk="0" h="394" w="5702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48"/>
          <p:cNvSpPr txBox="1"/>
          <p:nvPr/>
        </p:nvSpPr>
        <p:spPr>
          <a:xfrm>
            <a:off x="5344175" y="2299438"/>
            <a:ext cx="5380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CN" sz="4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CODE IMPLEMENTATION</a:t>
            </a:r>
            <a:endParaRPr b="1" sz="4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61" name="Google Shape;1061;p48"/>
          <p:cNvSpPr txBox="1"/>
          <p:nvPr/>
        </p:nvSpPr>
        <p:spPr>
          <a:xfrm>
            <a:off x="5344184" y="3635102"/>
            <a:ext cx="5183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Bahdanau Attention 코드 구현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49"/>
          <p:cNvGrpSpPr/>
          <p:nvPr/>
        </p:nvGrpSpPr>
        <p:grpSpPr>
          <a:xfrm>
            <a:off x="3317808" y="4705668"/>
            <a:ext cx="2006471" cy="1432485"/>
            <a:chOff x="3317808" y="4705668"/>
            <a:chExt cx="2006471" cy="1432485"/>
          </a:xfrm>
        </p:grpSpPr>
        <p:sp>
          <p:nvSpPr>
            <p:cNvPr id="1067" name="Google Shape;1067;p49"/>
            <p:cNvSpPr/>
            <p:nvPr/>
          </p:nvSpPr>
          <p:spPr>
            <a:xfrm>
              <a:off x="3317808" y="4749055"/>
              <a:ext cx="2006471" cy="10891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3422249" y="5006598"/>
              <a:ext cx="217561" cy="561855"/>
            </a:xfrm>
            <a:prstGeom prst="rect">
              <a:avLst/>
            </a:prstGeom>
            <a:solidFill>
              <a:srgbClr val="E8D59B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3944680" y="4999498"/>
              <a:ext cx="217561" cy="561855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4467111" y="4992399"/>
              <a:ext cx="217561" cy="561855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4989542" y="4985299"/>
              <a:ext cx="217561" cy="561855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72" name="Google Shape;1072;p49"/>
            <p:cNvCxnSpPr>
              <a:stCxn id="1068" idx="3"/>
              <a:endCxn id="1069" idx="1"/>
            </p:cNvCxnSpPr>
            <p:nvPr/>
          </p:nvCxnSpPr>
          <p:spPr>
            <a:xfrm flipH="1" rot="10800000">
              <a:off x="3639810" y="5280326"/>
              <a:ext cx="304800" cy="7200"/>
            </a:xfrm>
            <a:prstGeom prst="straightConnector1">
              <a:avLst/>
            </a:prstGeom>
            <a:solidFill>
              <a:srgbClr val="D2D2D2"/>
            </a:solidFill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73" name="Google Shape;1073;p49"/>
            <p:cNvCxnSpPr>
              <a:stCxn id="1069" idx="3"/>
              <a:endCxn id="1070" idx="1"/>
            </p:cNvCxnSpPr>
            <p:nvPr/>
          </p:nvCxnSpPr>
          <p:spPr>
            <a:xfrm flipH="1" rot="10800000">
              <a:off x="4162241" y="5273226"/>
              <a:ext cx="304800" cy="7200"/>
            </a:xfrm>
            <a:prstGeom prst="straightConnector1">
              <a:avLst/>
            </a:prstGeom>
            <a:solidFill>
              <a:srgbClr val="D2D2D2"/>
            </a:solidFill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74" name="Google Shape;1074;p49"/>
            <p:cNvCxnSpPr>
              <a:stCxn id="1070" idx="3"/>
              <a:endCxn id="1071" idx="1"/>
            </p:cNvCxnSpPr>
            <p:nvPr/>
          </p:nvCxnSpPr>
          <p:spPr>
            <a:xfrm flipH="1" rot="10800000">
              <a:off x="4684672" y="5266126"/>
              <a:ext cx="304800" cy="7200"/>
            </a:xfrm>
            <a:prstGeom prst="straightConnector1">
              <a:avLst/>
            </a:prstGeom>
            <a:solidFill>
              <a:srgbClr val="D2D2D2"/>
            </a:solidFill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75" name="Google Shape;1075;p49"/>
            <p:cNvSpPr txBox="1"/>
            <p:nvPr/>
          </p:nvSpPr>
          <p:spPr>
            <a:xfrm>
              <a:off x="3956604" y="4705668"/>
              <a:ext cx="756220" cy="266708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Decoder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76" name="Google Shape;1076;p49"/>
            <p:cNvCxnSpPr>
              <a:endCxn id="1068" idx="2"/>
            </p:cNvCxnSpPr>
            <p:nvPr/>
          </p:nvCxnSpPr>
          <p:spPr>
            <a:xfrm rot="10800000">
              <a:off x="3531029" y="5568453"/>
              <a:ext cx="0" cy="569700"/>
            </a:xfrm>
            <a:prstGeom prst="straightConnector1">
              <a:avLst/>
            </a:prstGeom>
            <a:solidFill>
              <a:srgbClr val="D2D2D2"/>
            </a:solidFill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77" name="Google Shape;1077;p49"/>
            <p:cNvCxnSpPr>
              <a:endCxn id="1069" idx="2"/>
            </p:cNvCxnSpPr>
            <p:nvPr/>
          </p:nvCxnSpPr>
          <p:spPr>
            <a:xfrm rot="10800000">
              <a:off x="4053461" y="5561353"/>
              <a:ext cx="0" cy="569700"/>
            </a:xfrm>
            <a:prstGeom prst="straightConnector1">
              <a:avLst/>
            </a:prstGeom>
            <a:solidFill>
              <a:srgbClr val="D2D2D2"/>
            </a:solidFill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78" name="Google Shape;1078;p49"/>
            <p:cNvCxnSpPr>
              <a:endCxn id="1070" idx="2"/>
            </p:cNvCxnSpPr>
            <p:nvPr/>
          </p:nvCxnSpPr>
          <p:spPr>
            <a:xfrm rot="10800000">
              <a:off x="4575891" y="5554254"/>
              <a:ext cx="0" cy="569700"/>
            </a:xfrm>
            <a:prstGeom prst="straightConnector1">
              <a:avLst/>
            </a:prstGeom>
            <a:solidFill>
              <a:srgbClr val="D2D2D2"/>
            </a:solidFill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79" name="Google Shape;1079;p49"/>
            <p:cNvCxnSpPr>
              <a:endCxn id="1071" idx="2"/>
            </p:cNvCxnSpPr>
            <p:nvPr/>
          </p:nvCxnSpPr>
          <p:spPr>
            <a:xfrm rot="10800000">
              <a:off x="5098323" y="5547154"/>
              <a:ext cx="0" cy="569700"/>
            </a:xfrm>
            <a:prstGeom prst="straightConnector1">
              <a:avLst/>
            </a:prstGeom>
            <a:solidFill>
              <a:srgbClr val="D2D2D2"/>
            </a:solidFill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080" name="Google Shape;1080;p49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1081" name="Google Shape;1081;p49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2" name="Google Shape;1082;p49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49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4" name="Google Shape;1084;p49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49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1086" name="Google Shape;1086;p49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7" name="Google Shape;1087;p49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8" name="Google Shape;1088;p49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9" name="Google Shape;1089;p49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0" name="Google Shape;1090;p49"/>
          <p:cNvSpPr/>
          <p:nvPr/>
        </p:nvSpPr>
        <p:spPr>
          <a:xfrm>
            <a:off x="641134" y="4226896"/>
            <a:ext cx="2006471" cy="1611780"/>
          </a:xfrm>
          <a:prstGeom prst="rect">
            <a:avLst/>
          </a:prstGeom>
          <a:solidFill>
            <a:srgbClr val="B3C6E7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49"/>
          <p:cNvSpPr/>
          <p:nvPr/>
        </p:nvSpPr>
        <p:spPr>
          <a:xfrm>
            <a:off x="734795" y="4445536"/>
            <a:ext cx="217561" cy="561855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49"/>
          <p:cNvSpPr/>
          <p:nvPr/>
        </p:nvSpPr>
        <p:spPr>
          <a:xfrm>
            <a:off x="734795" y="5202631"/>
            <a:ext cx="217561" cy="561855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49"/>
          <p:cNvSpPr/>
          <p:nvPr/>
        </p:nvSpPr>
        <p:spPr>
          <a:xfrm>
            <a:off x="1257226" y="4438436"/>
            <a:ext cx="217561" cy="561855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49"/>
          <p:cNvSpPr/>
          <p:nvPr/>
        </p:nvSpPr>
        <p:spPr>
          <a:xfrm>
            <a:off x="1257226" y="5195531"/>
            <a:ext cx="217561" cy="561855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5" name="Google Shape;1095;p49"/>
          <p:cNvSpPr/>
          <p:nvPr/>
        </p:nvSpPr>
        <p:spPr>
          <a:xfrm>
            <a:off x="1779657" y="4431336"/>
            <a:ext cx="217561" cy="561855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6" name="Google Shape;1096;p49"/>
          <p:cNvSpPr/>
          <p:nvPr/>
        </p:nvSpPr>
        <p:spPr>
          <a:xfrm>
            <a:off x="1779657" y="5188432"/>
            <a:ext cx="217561" cy="561855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7" name="Google Shape;1097;p49"/>
          <p:cNvSpPr/>
          <p:nvPr/>
        </p:nvSpPr>
        <p:spPr>
          <a:xfrm>
            <a:off x="2302088" y="4424237"/>
            <a:ext cx="217561" cy="561855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49"/>
          <p:cNvSpPr/>
          <p:nvPr/>
        </p:nvSpPr>
        <p:spPr>
          <a:xfrm>
            <a:off x="2302089" y="5181332"/>
            <a:ext cx="217561" cy="561855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9" name="Google Shape;1099;p49"/>
          <p:cNvCxnSpPr>
            <a:stCxn id="1092" idx="0"/>
            <a:endCxn id="1091" idx="2"/>
          </p:cNvCxnSpPr>
          <p:nvPr/>
        </p:nvCxnSpPr>
        <p:spPr>
          <a:xfrm rot="10800000">
            <a:off x="843576" y="5007331"/>
            <a:ext cx="0" cy="1953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0" name="Google Shape;1100;p49"/>
          <p:cNvCxnSpPr>
            <a:stCxn id="1094" idx="0"/>
            <a:endCxn id="1093" idx="2"/>
          </p:cNvCxnSpPr>
          <p:nvPr/>
        </p:nvCxnSpPr>
        <p:spPr>
          <a:xfrm rot="10800000">
            <a:off x="1366006" y="5000231"/>
            <a:ext cx="0" cy="1953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1" name="Google Shape;1101;p49"/>
          <p:cNvCxnSpPr>
            <a:stCxn id="1096" idx="0"/>
            <a:endCxn id="1095" idx="2"/>
          </p:cNvCxnSpPr>
          <p:nvPr/>
        </p:nvCxnSpPr>
        <p:spPr>
          <a:xfrm rot="10800000">
            <a:off x="1888438" y="4993132"/>
            <a:ext cx="0" cy="1953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2" name="Google Shape;1102;p49"/>
          <p:cNvCxnSpPr>
            <a:stCxn id="1098" idx="0"/>
            <a:endCxn id="1097" idx="2"/>
          </p:cNvCxnSpPr>
          <p:nvPr/>
        </p:nvCxnSpPr>
        <p:spPr>
          <a:xfrm rot="10800000">
            <a:off x="2410870" y="4986032"/>
            <a:ext cx="0" cy="1953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3" name="Google Shape;1103;p49"/>
          <p:cNvCxnSpPr>
            <a:endCxn id="1092" idx="2"/>
          </p:cNvCxnSpPr>
          <p:nvPr/>
        </p:nvCxnSpPr>
        <p:spPr>
          <a:xfrm rot="10800000">
            <a:off x="843576" y="5764486"/>
            <a:ext cx="0" cy="39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4" name="Google Shape;1104;p49"/>
          <p:cNvCxnSpPr>
            <a:endCxn id="1094" idx="2"/>
          </p:cNvCxnSpPr>
          <p:nvPr/>
        </p:nvCxnSpPr>
        <p:spPr>
          <a:xfrm rot="10800000">
            <a:off x="1366006" y="5757386"/>
            <a:ext cx="0" cy="39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5" name="Google Shape;1105;p49"/>
          <p:cNvCxnSpPr>
            <a:endCxn id="1096" idx="2"/>
          </p:cNvCxnSpPr>
          <p:nvPr/>
        </p:nvCxnSpPr>
        <p:spPr>
          <a:xfrm rot="10800000">
            <a:off x="1888438" y="5750287"/>
            <a:ext cx="0" cy="39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6" name="Google Shape;1106;p49"/>
          <p:cNvCxnSpPr>
            <a:endCxn id="1098" idx="2"/>
          </p:cNvCxnSpPr>
          <p:nvPr/>
        </p:nvCxnSpPr>
        <p:spPr>
          <a:xfrm rot="10800000">
            <a:off x="2410870" y="5743187"/>
            <a:ext cx="0" cy="39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7" name="Google Shape;1107;p49"/>
          <p:cNvCxnSpPr>
            <a:stCxn id="1092" idx="3"/>
            <a:endCxn id="1094" idx="1"/>
          </p:cNvCxnSpPr>
          <p:nvPr/>
        </p:nvCxnSpPr>
        <p:spPr>
          <a:xfrm flipH="1" rot="10800000">
            <a:off x="952356" y="5476358"/>
            <a:ext cx="304800" cy="72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8" name="Google Shape;1108;p49"/>
          <p:cNvCxnSpPr>
            <a:stCxn id="1094" idx="3"/>
            <a:endCxn id="1096" idx="1"/>
          </p:cNvCxnSpPr>
          <p:nvPr/>
        </p:nvCxnSpPr>
        <p:spPr>
          <a:xfrm flipH="1" rot="10800000">
            <a:off x="1474787" y="5469258"/>
            <a:ext cx="304800" cy="72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9" name="Google Shape;1109;p49"/>
          <p:cNvCxnSpPr>
            <a:stCxn id="1096" idx="3"/>
            <a:endCxn id="1098" idx="1"/>
          </p:cNvCxnSpPr>
          <p:nvPr/>
        </p:nvCxnSpPr>
        <p:spPr>
          <a:xfrm flipH="1" rot="10800000">
            <a:off x="1997218" y="5462160"/>
            <a:ext cx="304800" cy="72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0" name="Google Shape;1110;p49"/>
          <p:cNvCxnSpPr>
            <a:stCxn id="1097" idx="1"/>
            <a:endCxn id="1095" idx="3"/>
          </p:cNvCxnSpPr>
          <p:nvPr/>
        </p:nvCxnSpPr>
        <p:spPr>
          <a:xfrm flipH="1">
            <a:off x="1997288" y="4705165"/>
            <a:ext cx="304800" cy="72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1" name="Google Shape;1111;p49"/>
          <p:cNvCxnSpPr>
            <a:stCxn id="1095" idx="1"/>
            <a:endCxn id="1093" idx="3"/>
          </p:cNvCxnSpPr>
          <p:nvPr/>
        </p:nvCxnSpPr>
        <p:spPr>
          <a:xfrm flipH="1">
            <a:off x="1474857" y="4712263"/>
            <a:ext cx="304800" cy="72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2" name="Google Shape;1112;p49"/>
          <p:cNvCxnSpPr>
            <a:stCxn id="1093" idx="1"/>
            <a:endCxn id="1091" idx="3"/>
          </p:cNvCxnSpPr>
          <p:nvPr/>
        </p:nvCxnSpPr>
        <p:spPr>
          <a:xfrm flipH="1">
            <a:off x="952426" y="4719363"/>
            <a:ext cx="304800" cy="72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3" name="Google Shape;1113;p49"/>
          <p:cNvCxnSpPr>
            <a:stCxn id="1091" idx="0"/>
            <a:endCxn id="1114" idx="4"/>
          </p:cNvCxnSpPr>
          <p:nvPr/>
        </p:nvCxnSpPr>
        <p:spPr>
          <a:xfrm rot="10800000">
            <a:off x="843576" y="4022536"/>
            <a:ext cx="0" cy="4230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5" name="Google Shape;1115;p49"/>
          <p:cNvCxnSpPr>
            <a:stCxn id="1093" idx="0"/>
            <a:endCxn id="1116" idx="4"/>
          </p:cNvCxnSpPr>
          <p:nvPr/>
        </p:nvCxnSpPr>
        <p:spPr>
          <a:xfrm rot="10800000">
            <a:off x="1366006" y="4020536"/>
            <a:ext cx="0" cy="4179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7" name="Google Shape;1117;p49"/>
          <p:cNvCxnSpPr>
            <a:stCxn id="1095" idx="0"/>
            <a:endCxn id="1118" idx="4"/>
          </p:cNvCxnSpPr>
          <p:nvPr/>
        </p:nvCxnSpPr>
        <p:spPr>
          <a:xfrm rot="10800000">
            <a:off x="1888438" y="4018236"/>
            <a:ext cx="0" cy="4131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9" name="Google Shape;1119;p49"/>
          <p:cNvCxnSpPr>
            <a:stCxn id="1097" idx="0"/>
            <a:endCxn id="1120" idx="4"/>
          </p:cNvCxnSpPr>
          <p:nvPr/>
        </p:nvCxnSpPr>
        <p:spPr>
          <a:xfrm rot="10800000">
            <a:off x="2410869" y="4016237"/>
            <a:ext cx="0" cy="4080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21" name="Google Shape;1121;p49"/>
          <p:cNvSpPr txBox="1"/>
          <p:nvPr/>
        </p:nvSpPr>
        <p:spPr>
          <a:xfrm>
            <a:off x="1253446" y="4193081"/>
            <a:ext cx="756220" cy="266708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Encoder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22" name="Google Shape;1122;p49"/>
          <p:cNvGrpSpPr/>
          <p:nvPr/>
        </p:nvGrpSpPr>
        <p:grpSpPr>
          <a:xfrm>
            <a:off x="514939" y="1847200"/>
            <a:ext cx="2976822" cy="4117351"/>
            <a:chOff x="488233" y="1390290"/>
            <a:chExt cx="2822435" cy="3904183"/>
          </a:xfrm>
        </p:grpSpPr>
        <p:sp>
          <p:nvSpPr>
            <p:cNvPr id="1114" name="Google Shape;1114;p49"/>
            <p:cNvSpPr/>
            <p:nvPr/>
          </p:nvSpPr>
          <p:spPr>
            <a:xfrm>
              <a:off x="575330" y="3003898"/>
              <a:ext cx="448990" cy="448990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070666" y="3001983"/>
              <a:ext cx="448990" cy="448990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1566002" y="3000068"/>
              <a:ext cx="448990" cy="448990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2061338" y="2998153"/>
              <a:ext cx="448990" cy="448990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1439690" y="1390290"/>
              <a:ext cx="206278" cy="532766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24" name="Google Shape;1124;p49"/>
            <p:cNvCxnSpPr>
              <a:endCxn id="1123" idx="2"/>
            </p:cNvCxnSpPr>
            <p:nvPr/>
          </p:nvCxnSpPr>
          <p:spPr>
            <a:xfrm rot="10800000">
              <a:off x="1542829" y="1923056"/>
              <a:ext cx="811800" cy="508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25" name="Google Shape;1125;p49"/>
            <p:cNvCxnSpPr>
              <a:endCxn id="1123" idx="2"/>
            </p:cNvCxnSpPr>
            <p:nvPr/>
          </p:nvCxnSpPr>
          <p:spPr>
            <a:xfrm rot="10800000">
              <a:off x="1542829" y="1923056"/>
              <a:ext cx="247800" cy="4818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26" name="Google Shape;1126;p49"/>
            <p:cNvCxnSpPr>
              <a:endCxn id="1123" idx="2"/>
            </p:cNvCxnSpPr>
            <p:nvPr/>
          </p:nvCxnSpPr>
          <p:spPr>
            <a:xfrm flipH="1" rot="10800000">
              <a:off x="799729" y="1923056"/>
              <a:ext cx="743100" cy="48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27" name="Google Shape;1127;p49"/>
            <p:cNvCxnSpPr>
              <a:endCxn id="1123" idx="2"/>
            </p:cNvCxnSpPr>
            <p:nvPr/>
          </p:nvCxnSpPr>
          <p:spPr>
            <a:xfrm flipH="1" rot="10800000">
              <a:off x="1295029" y="1923056"/>
              <a:ext cx="247800" cy="4836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28" name="Google Shape;1128;p49"/>
            <p:cNvCxnSpPr>
              <a:stCxn id="1123" idx="3"/>
              <a:endCxn id="1129" idx="1"/>
            </p:cNvCxnSpPr>
            <p:nvPr/>
          </p:nvCxnSpPr>
          <p:spPr>
            <a:xfrm>
              <a:off x="1645968" y="1656673"/>
              <a:ext cx="1664700" cy="36378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130" name="Google Shape;1130;p49"/>
            <p:cNvSpPr/>
            <p:nvPr/>
          </p:nvSpPr>
          <p:spPr>
            <a:xfrm>
              <a:off x="488233" y="2420665"/>
              <a:ext cx="2109192" cy="252226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zh-CN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softmax</a:t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31" name="Google Shape;1131;p49"/>
            <p:cNvCxnSpPr>
              <a:stCxn id="1118" idx="0"/>
            </p:cNvCxnSpPr>
            <p:nvPr/>
          </p:nvCxnSpPr>
          <p:spPr>
            <a:xfrm flipH="1" rot="10800000">
              <a:off x="1790497" y="2677868"/>
              <a:ext cx="5400" cy="322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32" name="Google Shape;1132;p49"/>
            <p:cNvCxnSpPr/>
            <p:nvPr/>
          </p:nvCxnSpPr>
          <p:spPr>
            <a:xfrm flipH="1" rot="10800000">
              <a:off x="2287190" y="2677911"/>
              <a:ext cx="5447" cy="322157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33" name="Google Shape;1133;p49"/>
            <p:cNvCxnSpPr/>
            <p:nvPr/>
          </p:nvCxnSpPr>
          <p:spPr>
            <a:xfrm flipH="1" rot="10800000">
              <a:off x="1295161" y="2677911"/>
              <a:ext cx="5447" cy="322157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34" name="Google Shape;1134;p49"/>
            <p:cNvCxnSpPr/>
            <p:nvPr/>
          </p:nvCxnSpPr>
          <p:spPr>
            <a:xfrm flipH="1" rot="10800000">
              <a:off x="788548" y="2677911"/>
              <a:ext cx="5447" cy="322157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135" name="Google Shape;1135;p49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1129" name="Google Shape;1129;p49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139" name="Google Shape;1139;p49"/>
          <p:cNvCxnSpPr>
            <a:stCxn id="1090" idx="3"/>
          </p:cNvCxnSpPr>
          <p:nvPr/>
        </p:nvCxnSpPr>
        <p:spPr>
          <a:xfrm>
            <a:off x="2647605" y="5032786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40" name="Google Shape;1140;p49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41" name="Google Shape;1141;p49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1142" name="Google Shape;1142;p49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3" name="Google Shape;1143;p49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4" name="Google Shape;1144;p49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5" name="Google Shape;1145;p49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146" name="Google Shape;1146;p49"/>
          <p:cNvCxnSpPr>
            <a:stCxn id="1068" idx="0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7" name="Google Shape;1147;p49"/>
          <p:cNvCxnSpPr>
            <a:stCxn id="1068" idx="0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8" name="Google Shape;1148;p49"/>
          <p:cNvCxnSpPr>
            <a:stCxn id="1068" idx="0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9" name="Google Shape;1149;p49"/>
          <p:cNvCxnSpPr>
            <a:stCxn id="1068" idx="0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150" name="Google Shape;1150;p49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1151" name="Google Shape;1151;p49"/>
            <p:cNvCxnSpPr>
              <a:endCxn id="1152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3" name="Google Shape;1153;p49"/>
            <p:cNvCxnSpPr>
              <a:endCxn id="1154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5" name="Google Shape;1155;p49"/>
            <p:cNvCxnSpPr>
              <a:endCxn id="1156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7" name="Google Shape;1157;p49"/>
            <p:cNvCxnSpPr>
              <a:endCxn id="1158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52" name="Google Shape;1152;p49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59" name="Google Shape;1159;p49"/>
            <p:cNvCxnSpPr>
              <a:stCxn id="1152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0" name="Google Shape;1160;p49"/>
            <p:cNvCxnSpPr>
              <a:stCxn id="1154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1" name="Google Shape;1161;p49"/>
            <p:cNvCxnSpPr>
              <a:stCxn id="1156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2" name="Google Shape;1162;p49"/>
            <p:cNvCxnSpPr>
              <a:stCxn id="1158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1163" name="Google Shape;116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144" y="1135220"/>
            <a:ext cx="5889033" cy="572421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49"/>
          <p:cNvSpPr/>
          <p:nvPr/>
        </p:nvSpPr>
        <p:spPr>
          <a:xfrm>
            <a:off x="7041456" y="2470447"/>
            <a:ext cx="5400916" cy="60013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5" name="Google Shape;1165;p49"/>
          <p:cNvSpPr/>
          <p:nvPr/>
        </p:nvSpPr>
        <p:spPr>
          <a:xfrm>
            <a:off x="657163" y="5088002"/>
            <a:ext cx="1969200" cy="73512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6" name="Google Shape;1166;p49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49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49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49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49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49"/>
          <p:cNvSpPr txBox="1"/>
          <p:nvPr/>
        </p:nvSpPr>
        <p:spPr>
          <a:xfrm>
            <a:off x="608925" y="260550"/>
            <a:ext cx="435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0" i="0" sz="20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49"/>
          <p:cNvSpPr/>
          <p:nvPr/>
        </p:nvSpPr>
        <p:spPr>
          <a:xfrm>
            <a:off x="7041456" y="3132749"/>
            <a:ext cx="5400916" cy="82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3" name="Google Shape;1173;p49"/>
          <p:cNvSpPr/>
          <p:nvPr/>
        </p:nvSpPr>
        <p:spPr>
          <a:xfrm>
            <a:off x="7041456" y="4047496"/>
            <a:ext cx="5400916" cy="22622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49"/>
          <p:cNvSpPr/>
          <p:nvPr/>
        </p:nvSpPr>
        <p:spPr>
          <a:xfrm>
            <a:off x="657163" y="4354083"/>
            <a:ext cx="1969200" cy="67388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49"/>
          <p:cNvSpPr/>
          <p:nvPr/>
        </p:nvSpPr>
        <p:spPr>
          <a:xfrm>
            <a:off x="657163" y="4265995"/>
            <a:ext cx="1969200" cy="155707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144" y="1135220"/>
            <a:ext cx="5889033" cy="5724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1" name="Google Shape;1181;p50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1182" name="Google Shape;1182;p50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3" name="Google Shape;1183;p50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4" name="Google Shape;1184;p50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5" name="Google Shape;1185;p50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6" name="Google Shape;1186;p50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1187" name="Google Shape;1187;p50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8" name="Google Shape;1188;p50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9" name="Google Shape;1189;p50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0" name="Google Shape;1190;p50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1192" name="Google Shape;1192;p50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1193" name="Google Shape;1193;p50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rgbClr val="B3C6E7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94" name="Google Shape;1194;p50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1195" name="Google Shape;1195;p50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96" name="Google Shape;1196;p50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97" name="Google Shape;1197;p50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98" name="Google Shape;1198;p50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99" name="Google Shape;1199;p50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00" name="Google Shape;1200;p50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01" name="Google Shape;1201;p50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02" name="Google Shape;1202;p50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203" name="Google Shape;1203;p50"/>
                <p:cNvCxnSpPr>
                  <a:stCxn id="1196" idx="0"/>
                  <a:endCxn id="1195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04" name="Google Shape;1204;p50"/>
                <p:cNvCxnSpPr>
                  <a:stCxn id="1198" idx="0"/>
                  <a:endCxn id="1197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05" name="Google Shape;1205;p50"/>
                <p:cNvCxnSpPr>
                  <a:stCxn id="1200" idx="0"/>
                  <a:endCxn id="1199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06" name="Google Shape;1206;p50"/>
                <p:cNvCxnSpPr>
                  <a:stCxn id="1202" idx="0"/>
                  <a:endCxn id="1201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07" name="Google Shape;1207;p50"/>
                <p:cNvCxnSpPr>
                  <a:endCxn id="1196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08" name="Google Shape;1208;p50"/>
                <p:cNvCxnSpPr>
                  <a:endCxn id="1198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09" name="Google Shape;1209;p50"/>
                <p:cNvCxnSpPr>
                  <a:endCxn id="1200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10" name="Google Shape;1210;p50"/>
                <p:cNvCxnSpPr>
                  <a:endCxn id="1202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11" name="Google Shape;1211;p50"/>
                <p:cNvCxnSpPr>
                  <a:stCxn id="1196" idx="3"/>
                  <a:endCxn id="1198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12" name="Google Shape;1212;p50"/>
                <p:cNvCxnSpPr>
                  <a:stCxn id="1198" idx="3"/>
                  <a:endCxn id="1200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13" name="Google Shape;1213;p50"/>
                <p:cNvCxnSpPr>
                  <a:stCxn id="1200" idx="3"/>
                  <a:endCxn id="1202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14" name="Google Shape;1214;p50"/>
                <p:cNvCxnSpPr>
                  <a:stCxn id="1201" idx="1"/>
                  <a:endCxn id="1199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15" name="Google Shape;1215;p50"/>
                <p:cNvCxnSpPr>
                  <a:stCxn id="1199" idx="1"/>
                  <a:endCxn id="1197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16" name="Google Shape;1216;p50"/>
                <p:cNvCxnSpPr>
                  <a:stCxn id="1197" idx="1"/>
                  <a:endCxn id="1195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17" name="Google Shape;1217;p50"/>
                <p:cNvCxnSpPr>
                  <a:stCxn id="1195" idx="0"/>
                  <a:endCxn id="1218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19" name="Google Shape;1219;p50"/>
                <p:cNvCxnSpPr>
                  <a:stCxn id="1197" idx="0"/>
                  <a:endCxn id="1220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21" name="Google Shape;1221;p50"/>
                <p:cNvCxnSpPr>
                  <a:stCxn id="1199" idx="0"/>
                  <a:endCxn id="1222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223" name="Google Shape;1223;p50"/>
                <p:cNvCxnSpPr>
                  <a:stCxn id="1201" idx="0"/>
                  <a:endCxn id="1224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1225" name="Google Shape;1225;p50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26" name="Google Shape;1226;p50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1227" name="Google Shape;1227;p50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231" name="Google Shape;1231;p50"/>
          <p:cNvCxnSpPr>
            <a:stCxn id="1193" idx="3"/>
          </p:cNvCxnSpPr>
          <p:nvPr/>
        </p:nvCxnSpPr>
        <p:spPr>
          <a:xfrm>
            <a:off x="2647605" y="5032786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32" name="Google Shape;1232;p50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50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50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50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50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50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38" name="Google Shape;1238;p50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1239" name="Google Shape;1239;p50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0" name="Google Shape;1240;p50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1" name="Google Shape;1241;p50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2" name="Google Shape;1242;p50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243" name="Google Shape;1243;p50"/>
          <p:cNvCxnSpPr>
            <a:stCxn id="1244" idx="0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5" name="Google Shape;1245;p50"/>
          <p:cNvCxnSpPr>
            <a:stCxn id="1244" idx="0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6" name="Google Shape;1246;p50"/>
          <p:cNvCxnSpPr>
            <a:stCxn id="1244" idx="0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7" name="Google Shape;1247;p50"/>
          <p:cNvCxnSpPr>
            <a:stCxn id="1244" idx="0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248" name="Google Shape;1248;p50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1249" name="Google Shape;1249;p50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1250" name="Google Shape;1250;p50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4" name="Google Shape;1244;p50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D966">
                  <a:alpha val="49411"/>
                </a:srgb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1" name="Google Shape;1251;p50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2" name="Google Shape;1252;p50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3" name="Google Shape;1253;p50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254" name="Google Shape;1254;p50"/>
              <p:cNvCxnSpPr>
                <a:stCxn id="1244" idx="3"/>
                <a:endCxn id="1251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55" name="Google Shape;1255;p50"/>
              <p:cNvCxnSpPr>
                <a:stCxn id="1251" idx="3"/>
                <a:endCxn id="1252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56" name="Google Shape;1256;p50"/>
              <p:cNvCxnSpPr>
                <a:stCxn id="1252" idx="3"/>
                <a:endCxn id="1253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7" name="Google Shape;1257;p50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58" name="Google Shape;1258;p50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1259" name="Google Shape;1259;p50"/>
              <p:cNvCxnSpPr>
                <a:endCxn id="1244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60" name="Google Shape;1260;p50"/>
              <p:cNvCxnSpPr>
                <a:endCxn id="1251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61" name="Google Shape;1261;p50"/>
              <p:cNvCxnSpPr>
                <a:endCxn id="1252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62" name="Google Shape;1262;p50"/>
              <p:cNvCxnSpPr>
                <a:endCxn id="1253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1263" name="Google Shape;1263;p50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1264" name="Google Shape;1264;p50"/>
            <p:cNvCxnSpPr>
              <a:endCxn id="1265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66" name="Google Shape;1266;p50"/>
            <p:cNvCxnSpPr>
              <a:endCxn id="1267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68" name="Google Shape;1268;p50"/>
            <p:cNvCxnSpPr>
              <a:endCxn id="1269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70" name="Google Shape;1270;p50"/>
            <p:cNvCxnSpPr>
              <a:endCxn id="1271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265" name="Google Shape;1265;p50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72" name="Google Shape;1272;p50"/>
            <p:cNvCxnSpPr>
              <a:stCxn id="1265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73" name="Google Shape;1273;p50"/>
            <p:cNvCxnSpPr>
              <a:stCxn id="1267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74" name="Google Shape;1274;p50"/>
            <p:cNvCxnSpPr>
              <a:stCxn id="1269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75" name="Google Shape;1275;p50"/>
            <p:cNvCxnSpPr>
              <a:stCxn id="1271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276" name="Google Shape;1276;p50"/>
          <p:cNvSpPr/>
          <p:nvPr/>
        </p:nvSpPr>
        <p:spPr>
          <a:xfrm>
            <a:off x="7879355" y="4343010"/>
            <a:ext cx="720226" cy="2050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7" name="Google Shape;1277;p50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8" name="Google Shape;1278;p50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1279" name="Google Shape;1279;p50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1218" name="Google Shape;1218;p50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0" name="Google Shape;1220;p50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2" name="Google Shape;1222;p50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4" name="Google Shape;1224;p50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0" name="Google Shape;1280;p50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281" name="Google Shape;1281;p50"/>
              <p:cNvCxnSpPr>
                <a:endCxn id="1280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282" name="Google Shape;1282;p50"/>
              <p:cNvCxnSpPr>
                <a:endCxn id="1280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283" name="Google Shape;1283;p50"/>
              <p:cNvCxnSpPr>
                <a:endCxn id="1280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284" name="Google Shape;1284;p50"/>
              <p:cNvCxnSpPr>
                <a:endCxn id="1280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285" name="Google Shape;1285;p50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286" name="Google Shape;1286;p50"/>
              <p:cNvCxnSpPr>
                <a:stCxn id="1222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287" name="Google Shape;1287;p50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288" name="Google Shape;1288;p50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289" name="Google Shape;1289;p50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1290" name="Google Shape;1290;p50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144" y="1135220"/>
            <a:ext cx="5889033" cy="5724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6" name="Google Shape;1296;p51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1297" name="Google Shape;1297;p51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8" name="Google Shape;1298;p51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9" name="Google Shape;1299;p51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0" name="Google Shape;1300;p51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1" name="Google Shape;1301;p51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1302" name="Google Shape;1302;p51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3" name="Google Shape;1303;p51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4" name="Google Shape;1304;p51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5" name="Google Shape;1305;p51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06" name="Google Shape;1306;p51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1307" name="Google Shape;1307;p51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1308" name="Google Shape;1308;p51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rgbClr val="B3C6E7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309" name="Google Shape;1309;p51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1310" name="Google Shape;1310;p51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11" name="Google Shape;1311;p51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12" name="Google Shape;1312;p51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rgbClr val="4472C4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13" name="Google Shape;1313;p51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14" name="Google Shape;1314;p51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15" name="Google Shape;1315;p51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16" name="Google Shape;1316;p51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17" name="Google Shape;1317;p51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318" name="Google Shape;1318;p51"/>
                <p:cNvCxnSpPr>
                  <a:stCxn id="1311" idx="0"/>
                  <a:endCxn id="1310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19" name="Google Shape;1319;p51"/>
                <p:cNvCxnSpPr>
                  <a:stCxn id="1313" idx="0"/>
                  <a:endCxn id="1312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0" name="Google Shape;1320;p51"/>
                <p:cNvCxnSpPr>
                  <a:stCxn id="1315" idx="0"/>
                  <a:endCxn id="1314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1" name="Google Shape;1321;p51"/>
                <p:cNvCxnSpPr>
                  <a:stCxn id="1317" idx="0"/>
                  <a:endCxn id="1316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2" name="Google Shape;1322;p51"/>
                <p:cNvCxnSpPr>
                  <a:endCxn id="1311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3" name="Google Shape;1323;p51"/>
                <p:cNvCxnSpPr>
                  <a:endCxn id="1313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4" name="Google Shape;1324;p51"/>
                <p:cNvCxnSpPr>
                  <a:endCxn id="1315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5" name="Google Shape;1325;p51"/>
                <p:cNvCxnSpPr>
                  <a:endCxn id="1317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6" name="Google Shape;1326;p51"/>
                <p:cNvCxnSpPr>
                  <a:stCxn id="1311" idx="3"/>
                  <a:endCxn id="1313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7" name="Google Shape;1327;p51"/>
                <p:cNvCxnSpPr>
                  <a:stCxn id="1313" idx="3"/>
                  <a:endCxn id="1315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8" name="Google Shape;1328;p51"/>
                <p:cNvCxnSpPr>
                  <a:stCxn id="1315" idx="3"/>
                  <a:endCxn id="1317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29" name="Google Shape;1329;p51"/>
                <p:cNvCxnSpPr>
                  <a:stCxn id="1316" idx="1"/>
                  <a:endCxn id="1314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30" name="Google Shape;1330;p51"/>
                <p:cNvCxnSpPr>
                  <a:stCxn id="1314" idx="1"/>
                  <a:endCxn id="1312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31" name="Google Shape;1331;p51"/>
                <p:cNvCxnSpPr>
                  <a:stCxn id="1312" idx="1"/>
                  <a:endCxn id="1310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32" name="Google Shape;1332;p51"/>
                <p:cNvCxnSpPr>
                  <a:stCxn id="1310" idx="0"/>
                  <a:endCxn id="1333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34" name="Google Shape;1334;p51"/>
                <p:cNvCxnSpPr>
                  <a:stCxn id="1312" idx="0"/>
                  <a:endCxn id="1335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36" name="Google Shape;1336;p51"/>
                <p:cNvCxnSpPr>
                  <a:stCxn id="1314" idx="0"/>
                  <a:endCxn id="1337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338" name="Google Shape;1338;p51"/>
                <p:cNvCxnSpPr>
                  <a:stCxn id="1316" idx="0"/>
                  <a:endCxn id="1339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1340" name="Google Shape;1340;p51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41" name="Google Shape;1341;p51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1342" name="Google Shape;1342;p51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3" name="Google Shape;1343;p51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4" name="Google Shape;1344;p51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5" name="Google Shape;1345;p51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46" name="Google Shape;1346;p51"/>
          <p:cNvSpPr/>
          <p:nvPr/>
        </p:nvSpPr>
        <p:spPr>
          <a:xfrm>
            <a:off x="7160776" y="4789954"/>
            <a:ext cx="1502777" cy="18242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7" name="Google Shape;1347;p51"/>
          <p:cNvCxnSpPr>
            <a:stCxn id="1308" idx="3"/>
          </p:cNvCxnSpPr>
          <p:nvPr/>
        </p:nvCxnSpPr>
        <p:spPr>
          <a:xfrm>
            <a:off x="2647605" y="5032786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48" name="Google Shape;1348;p51"/>
          <p:cNvSpPr/>
          <p:nvPr/>
        </p:nvSpPr>
        <p:spPr>
          <a:xfrm>
            <a:off x="678364" y="5721928"/>
            <a:ext cx="1969200" cy="67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9" name="Google Shape;1349;p51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51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51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51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51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51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55" name="Google Shape;1355;p51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1356" name="Google Shape;1356;p51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7" name="Google Shape;1357;p51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8" name="Google Shape;1358;p51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9" name="Google Shape;1359;p51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60" name="Google Shape;1360;p51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1" name="Google Shape;1361;p51"/>
          <p:cNvCxnSpPr>
            <a:stCxn id="1362" idx="0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3" name="Google Shape;1363;p51"/>
          <p:cNvCxnSpPr>
            <a:stCxn id="1362" idx="0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4" name="Google Shape;1364;p51"/>
          <p:cNvCxnSpPr>
            <a:stCxn id="1362" idx="0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5" name="Google Shape;1365;p51"/>
          <p:cNvCxnSpPr>
            <a:stCxn id="1362" idx="0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366" name="Google Shape;1366;p51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1367" name="Google Shape;1367;p51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1368" name="Google Shape;1368;p51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62" name="Google Shape;1362;p51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D966">
                  <a:alpha val="49411"/>
                </a:srgb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69" name="Google Shape;1369;p51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0" name="Google Shape;1370;p51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1" name="Google Shape;1371;p51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372" name="Google Shape;1372;p51"/>
              <p:cNvCxnSpPr>
                <a:stCxn id="1362" idx="3"/>
                <a:endCxn id="1369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373" name="Google Shape;1373;p51"/>
              <p:cNvCxnSpPr>
                <a:stCxn id="1369" idx="3"/>
                <a:endCxn id="1370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374" name="Google Shape;1374;p51"/>
              <p:cNvCxnSpPr>
                <a:stCxn id="1370" idx="3"/>
                <a:endCxn id="1371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5" name="Google Shape;1375;p51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376" name="Google Shape;1376;p51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1377" name="Google Shape;1377;p51"/>
              <p:cNvCxnSpPr>
                <a:endCxn id="1362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378" name="Google Shape;1378;p51"/>
              <p:cNvCxnSpPr>
                <a:endCxn id="1369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379" name="Google Shape;1379;p51"/>
              <p:cNvCxnSpPr>
                <a:endCxn id="1370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380" name="Google Shape;1380;p51"/>
              <p:cNvCxnSpPr>
                <a:endCxn id="1371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1381" name="Google Shape;1381;p51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1382" name="Google Shape;1382;p51"/>
            <p:cNvCxnSpPr>
              <a:endCxn id="1383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84" name="Google Shape;1384;p51"/>
            <p:cNvCxnSpPr>
              <a:endCxn id="1385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86" name="Google Shape;1386;p51"/>
            <p:cNvCxnSpPr>
              <a:endCxn id="1387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88" name="Google Shape;1388;p51"/>
            <p:cNvCxnSpPr>
              <a:endCxn id="1389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383" name="Google Shape;1383;p51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90" name="Google Shape;1390;p51"/>
            <p:cNvCxnSpPr>
              <a:stCxn id="1383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1" name="Google Shape;1391;p51"/>
            <p:cNvCxnSpPr>
              <a:stCxn id="1385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2" name="Google Shape;1392;p51"/>
            <p:cNvCxnSpPr>
              <a:stCxn id="1387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3" name="Google Shape;1393;p51"/>
            <p:cNvCxnSpPr>
              <a:stCxn id="1389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394" name="Google Shape;1394;p51"/>
          <p:cNvSpPr/>
          <p:nvPr/>
        </p:nvSpPr>
        <p:spPr>
          <a:xfrm>
            <a:off x="7160776" y="2181987"/>
            <a:ext cx="5156730" cy="22706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95" name="Google Shape;1395;p51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1396" name="Google Shape;1396;p51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1333" name="Google Shape;1333;p51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35" name="Google Shape;1335;p51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37" name="Google Shape;1337;p51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39" name="Google Shape;1339;p51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7" name="Google Shape;1397;p51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398" name="Google Shape;1398;p51"/>
              <p:cNvCxnSpPr>
                <a:endCxn id="1397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399" name="Google Shape;1399;p51"/>
              <p:cNvCxnSpPr>
                <a:endCxn id="1397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400" name="Google Shape;1400;p51"/>
              <p:cNvCxnSpPr>
                <a:endCxn id="1397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401" name="Google Shape;1401;p51"/>
              <p:cNvCxnSpPr>
                <a:endCxn id="1397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402" name="Google Shape;1402;p51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403" name="Google Shape;1403;p51"/>
              <p:cNvCxnSpPr>
                <a:stCxn id="1337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404" name="Google Shape;1404;p51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405" name="Google Shape;1405;p51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406" name="Google Shape;1406;p51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1407" name="Google Shape;1407;p51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144" y="1135220"/>
            <a:ext cx="5889033" cy="5724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3" name="Google Shape;1413;p52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1414" name="Google Shape;1414;p52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5" name="Google Shape;1415;p52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6" name="Google Shape;1416;p52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7" name="Google Shape;1417;p52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8" name="Google Shape;1418;p52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1419" name="Google Shape;1419;p52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0" name="Google Shape;1420;p52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1" name="Google Shape;1421;p52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2" name="Google Shape;1422;p52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23" name="Google Shape;1423;p52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1424" name="Google Shape;1424;p52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1425" name="Google Shape;1425;p52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rgbClr val="B3C6E7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426" name="Google Shape;1426;p52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1427" name="Google Shape;1427;p52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28" name="Google Shape;1428;p52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29" name="Google Shape;1429;p52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30" name="Google Shape;1430;p52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31" name="Google Shape;1431;p52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32" name="Google Shape;1432;p52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33" name="Google Shape;1433;p52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34" name="Google Shape;1434;p52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435" name="Google Shape;1435;p52"/>
                <p:cNvCxnSpPr>
                  <a:stCxn id="1428" idx="0"/>
                  <a:endCxn id="1427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36" name="Google Shape;1436;p52"/>
                <p:cNvCxnSpPr>
                  <a:stCxn id="1430" idx="0"/>
                  <a:endCxn id="1429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37" name="Google Shape;1437;p52"/>
                <p:cNvCxnSpPr>
                  <a:stCxn id="1432" idx="0"/>
                  <a:endCxn id="1431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38" name="Google Shape;1438;p52"/>
                <p:cNvCxnSpPr>
                  <a:stCxn id="1434" idx="0"/>
                  <a:endCxn id="1433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39" name="Google Shape;1439;p52"/>
                <p:cNvCxnSpPr>
                  <a:endCxn id="1428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0" name="Google Shape;1440;p52"/>
                <p:cNvCxnSpPr>
                  <a:endCxn id="1430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1" name="Google Shape;1441;p52"/>
                <p:cNvCxnSpPr>
                  <a:endCxn id="1432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2" name="Google Shape;1442;p52"/>
                <p:cNvCxnSpPr>
                  <a:endCxn id="1434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3" name="Google Shape;1443;p52"/>
                <p:cNvCxnSpPr>
                  <a:stCxn id="1428" idx="3"/>
                  <a:endCxn id="1430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4" name="Google Shape;1444;p52"/>
                <p:cNvCxnSpPr>
                  <a:stCxn id="1430" idx="3"/>
                  <a:endCxn id="1432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5" name="Google Shape;1445;p52"/>
                <p:cNvCxnSpPr>
                  <a:stCxn id="1432" idx="3"/>
                  <a:endCxn id="1434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6" name="Google Shape;1446;p52"/>
                <p:cNvCxnSpPr>
                  <a:stCxn id="1433" idx="1"/>
                  <a:endCxn id="1431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7" name="Google Shape;1447;p52"/>
                <p:cNvCxnSpPr>
                  <a:stCxn id="1431" idx="1"/>
                  <a:endCxn id="1429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8" name="Google Shape;1448;p52"/>
                <p:cNvCxnSpPr>
                  <a:stCxn id="1429" idx="1"/>
                  <a:endCxn id="1427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49" name="Google Shape;1449;p52"/>
                <p:cNvCxnSpPr>
                  <a:stCxn id="1427" idx="0"/>
                  <a:endCxn id="1450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51" name="Google Shape;1451;p52"/>
                <p:cNvCxnSpPr>
                  <a:stCxn id="1429" idx="0"/>
                  <a:endCxn id="1452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53" name="Google Shape;1453;p52"/>
                <p:cNvCxnSpPr>
                  <a:stCxn id="1431" idx="0"/>
                  <a:endCxn id="1454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455" name="Google Shape;1455;p52"/>
                <p:cNvCxnSpPr>
                  <a:stCxn id="1433" idx="0"/>
                  <a:endCxn id="1456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1457" name="Google Shape;1457;p52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58" name="Google Shape;1458;p52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1459" name="Google Shape;1459;p52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0" name="Google Shape;1460;p52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1" name="Google Shape;1461;p52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2" name="Google Shape;1462;p52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63" name="Google Shape;1463;p52"/>
          <p:cNvSpPr/>
          <p:nvPr/>
        </p:nvSpPr>
        <p:spPr>
          <a:xfrm>
            <a:off x="7177568" y="5672587"/>
            <a:ext cx="517500" cy="15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64" name="Google Shape;1464;p52"/>
          <p:cNvCxnSpPr>
            <a:stCxn id="1425" idx="3"/>
          </p:cNvCxnSpPr>
          <p:nvPr/>
        </p:nvCxnSpPr>
        <p:spPr>
          <a:xfrm>
            <a:off x="2647605" y="5032786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65" name="Google Shape;1465;p52"/>
          <p:cNvSpPr/>
          <p:nvPr/>
        </p:nvSpPr>
        <p:spPr>
          <a:xfrm>
            <a:off x="678364" y="3943349"/>
            <a:ext cx="1969200" cy="5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6" name="Google Shape;1466;p52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52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52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52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52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52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72" name="Google Shape;1472;p52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1473" name="Google Shape;1473;p52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4" name="Google Shape;1474;p52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5" name="Google Shape;1475;p52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6" name="Google Shape;1476;p52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77" name="Google Shape;1477;p52"/>
          <p:cNvCxnSpPr>
            <a:stCxn id="1478" idx="0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79" name="Google Shape;1479;p52"/>
          <p:cNvCxnSpPr>
            <a:stCxn id="1478" idx="0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80" name="Google Shape;1480;p52"/>
          <p:cNvCxnSpPr>
            <a:stCxn id="1478" idx="0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81" name="Google Shape;1481;p52"/>
          <p:cNvCxnSpPr>
            <a:stCxn id="1478" idx="0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482" name="Google Shape;1482;p52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1483" name="Google Shape;1483;p52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1484" name="Google Shape;1484;p52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8" name="Google Shape;1478;p52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D966">
                  <a:alpha val="49411"/>
                </a:srgb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85" name="Google Shape;1485;p52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86" name="Google Shape;1486;p52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87" name="Google Shape;1487;p52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488" name="Google Shape;1488;p52"/>
              <p:cNvCxnSpPr>
                <a:stCxn id="1478" idx="3"/>
                <a:endCxn id="1485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489" name="Google Shape;1489;p52"/>
              <p:cNvCxnSpPr>
                <a:stCxn id="1485" idx="3"/>
                <a:endCxn id="1486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490" name="Google Shape;1490;p52"/>
              <p:cNvCxnSpPr>
                <a:stCxn id="1486" idx="3"/>
                <a:endCxn id="1487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91" name="Google Shape;1491;p52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92" name="Google Shape;1492;p52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1493" name="Google Shape;1493;p52"/>
              <p:cNvCxnSpPr>
                <a:endCxn id="1478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494" name="Google Shape;1494;p52"/>
              <p:cNvCxnSpPr>
                <a:endCxn id="1485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495" name="Google Shape;1495;p52"/>
              <p:cNvCxnSpPr>
                <a:endCxn id="1486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496" name="Google Shape;1496;p52"/>
              <p:cNvCxnSpPr>
                <a:endCxn id="1487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1497" name="Google Shape;1497;p52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1498" name="Google Shape;1498;p52"/>
            <p:cNvCxnSpPr>
              <a:endCxn id="1499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00" name="Google Shape;1500;p52"/>
            <p:cNvCxnSpPr>
              <a:endCxn id="1501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02" name="Google Shape;1502;p52"/>
            <p:cNvCxnSpPr>
              <a:endCxn id="1503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04" name="Google Shape;1504;p52"/>
            <p:cNvCxnSpPr>
              <a:endCxn id="1505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499" name="Google Shape;1499;p52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5" name="Google Shape;1505;p52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1" name="Google Shape;1501;p52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3" name="Google Shape;1503;p52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06" name="Google Shape;1506;p52"/>
            <p:cNvCxnSpPr>
              <a:stCxn id="1499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07" name="Google Shape;1507;p52"/>
            <p:cNvCxnSpPr>
              <a:stCxn id="1501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08" name="Google Shape;1508;p52"/>
            <p:cNvCxnSpPr>
              <a:stCxn id="1503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09" name="Google Shape;1509;p52"/>
            <p:cNvCxnSpPr>
              <a:stCxn id="1505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510" name="Google Shape;1510;p52"/>
          <p:cNvSpPr/>
          <p:nvPr/>
        </p:nvSpPr>
        <p:spPr>
          <a:xfrm>
            <a:off x="9167208" y="5672586"/>
            <a:ext cx="2182110" cy="16558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1" name="Google Shape;1511;p52"/>
          <p:cNvSpPr/>
          <p:nvPr/>
        </p:nvSpPr>
        <p:spPr>
          <a:xfrm>
            <a:off x="6985098" y="6503577"/>
            <a:ext cx="4875208" cy="35585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2" name="Google Shape;1512;p52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52"/>
          <p:cNvSpPr/>
          <p:nvPr/>
        </p:nvSpPr>
        <p:spPr>
          <a:xfrm>
            <a:off x="7220920" y="5964551"/>
            <a:ext cx="3331200" cy="17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4" name="Google Shape;1514;p52"/>
          <p:cNvSpPr/>
          <p:nvPr/>
        </p:nvSpPr>
        <p:spPr>
          <a:xfrm>
            <a:off x="7749094" y="5668909"/>
            <a:ext cx="1364100" cy="16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5" name="Google Shape;1515;p52"/>
          <p:cNvSpPr/>
          <p:nvPr/>
        </p:nvSpPr>
        <p:spPr>
          <a:xfrm>
            <a:off x="8265169" y="5838168"/>
            <a:ext cx="130500" cy="12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52"/>
          <p:cNvSpPr/>
          <p:nvPr/>
        </p:nvSpPr>
        <p:spPr>
          <a:xfrm>
            <a:off x="2562103" y="4833008"/>
            <a:ext cx="833700" cy="36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17" name="Google Shape;1517;p52"/>
          <p:cNvGrpSpPr/>
          <p:nvPr/>
        </p:nvGrpSpPr>
        <p:grpSpPr>
          <a:xfrm>
            <a:off x="514939" y="1847200"/>
            <a:ext cx="2224565" cy="2175216"/>
            <a:chOff x="488233" y="1390290"/>
            <a:chExt cx="2109192" cy="2062598"/>
          </a:xfrm>
        </p:grpSpPr>
        <p:sp>
          <p:nvSpPr>
            <p:cNvPr id="1450" name="Google Shape;1450;p52"/>
            <p:cNvSpPr/>
            <p:nvPr/>
          </p:nvSpPr>
          <p:spPr>
            <a:xfrm>
              <a:off x="575330" y="3003898"/>
              <a:ext cx="448990" cy="448990"/>
            </a:xfrm>
            <a:prstGeom prst="ellipse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2" name="Google Shape;1452;p52"/>
            <p:cNvSpPr/>
            <p:nvPr/>
          </p:nvSpPr>
          <p:spPr>
            <a:xfrm>
              <a:off x="1070666" y="3001983"/>
              <a:ext cx="448990" cy="448990"/>
            </a:xfrm>
            <a:prstGeom prst="ellipse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1566002" y="3000068"/>
              <a:ext cx="448990" cy="448990"/>
            </a:xfrm>
            <a:prstGeom prst="ellipse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2061338" y="2998153"/>
              <a:ext cx="448990" cy="448990"/>
            </a:xfrm>
            <a:prstGeom prst="ellipse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1439690" y="1390290"/>
              <a:ext cx="206278" cy="532766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19" name="Google Shape;1519;p52"/>
            <p:cNvCxnSpPr>
              <a:endCxn id="1518" idx="2"/>
            </p:cNvCxnSpPr>
            <p:nvPr/>
          </p:nvCxnSpPr>
          <p:spPr>
            <a:xfrm rot="10800000">
              <a:off x="1542829" y="1923056"/>
              <a:ext cx="811800" cy="50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20" name="Google Shape;1520;p52"/>
            <p:cNvCxnSpPr>
              <a:endCxn id="1518" idx="2"/>
            </p:cNvCxnSpPr>
            <p:nvPr/>
          </p:nvCxnSpPr>
          <p:spPr>
            <a:xfrm rot="10800000">
              <a:off x="1542829" y="1923056"/>
              <a:ext cx="247800" cy="48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21" name="Google Shape;1521;p52"/>
            <p:cNvCxnSpPr>
              <a:endCxn id="1518" idx="2"/>
            </p:cNvCxnSpPr>
            <p:nvPr/>
          </p:nvCxnSpPr>
          <p:spPr>
            <a:xfrm flipH="1" rot="10800000">
              <a:off x="799729" y="1923056"/>
              <a:ext cx="743100" cy="485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22" name="Google Shape;1522;p52"/>
            <p:cNvCxnSpPr>
              <a:endCxn id="1518" idx="2"/>
            </p:cNvCxnSpPr>
            <p:nvPr/>
          </p:nvCxnSpPr>
          <p:spPr>
            <a:xfrm flipH="1" rot="10800000">
              <a:off x="1295029" y="1923056"/>
              <a:ext cx="247800" cy="483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523" name="Google Shape;1523;p52"/>
            <p:cNvSpPr/>
            <p:nvPr/>
          </p:nvSpPr>
          <p:spPr>
            <a:xfrm>
              <a:off x="488233" y="2420665"/>
              <a:ext cx="2109192" cy="252226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zh-CN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softmax</a:t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24" name="Google Shape;1524;p52"/>
            <p:cNvCxnSpPr>
              <a:stCxn id="1454" idx="0"/>
            </p:cNvCxnSpPr>
            <p:nvPr/>
          </p:nvCxnSpPr>
          <p:spPr>
            <a:xfrm flipH="1" rot="10800000">
              <a:off x="1790497" y="2677868"/>
              <a:ext cx="5400" cy="322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25" name="Google Shape;1525;p52"/>
            <p:cNvCxnSpPr/>
            <p:nvPr/>
          </p:nvCxnSpPr>
          <p:spPr>
            <a:xfrm flipH="1" rot="10800000">
              <a:off x="2287190" y="2677911"/>
              <a:ext cx="5447" cy="322157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26" name="Google Shape;1526;p52"/>
            <p:cNvCxnSpPr/>
            <p:nvPr/>
          </p:nvCxnSpPr>
          <p:spPr>
            <a:xfrm flipH="1" rot="10800000">
              <a:off x="1295161" y="2677911"/>
              <a:ext cx="5447" cy="322157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27" name="Google Shape;1527;p52"/>
            <p:cNvCxnSpPr/>
            <p:nvPr/>
          </p:nvCxnSpPr>
          <p:spPr>
            <a:xfrm flipH="1" rot="10800000">
              <a:off x="788548" y="2677911"/>
              <a:ext cx="5447" cy="322157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1528" name="Google Shape;1528;p52"/>
          <p:cNvCxnSpPr/>
          <p:nvPr/>
        </p:nvCxnSpPr>
        <p:spPr>
          <a:xfrm>
            <a:off x="1736002" y="2128128"/>
            <a:ext cx="1755900" cy="3836400"/>
          </a:xfrm>
          <a:prstGeom prst="bentConnector3">
            <a:avLst>
              <a:gd fmla="val 73042" name="adj1"/>
            </a:avLst>
          </a:prstGeom>
          <a:noFill/>
          <a:ln cap="flat" cmpd="sng" w="9525">
            <a:solidFill>
              <a:srgbClr val="A1A1A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Google Shape;15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616" y="1641691"/>
            <a:ext cx="5889033" cy="4711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4" name="Google Shape;1534;p53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1535" name="Google Shape;1535;p53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6" name="Google Shape;1536;p53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7" name="Google Shape;1537;p53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8" name="Google Shape;1538;p53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9" name="Google Shape;1539;p53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1540" name="Google Shape;1540;p53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1" name="Google Shape;1541;p53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2" name="Google Shape;1542;p53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3" name="Google Shape;1543;p53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44" name="Google Shape;1544;p53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1545" name="Google Shape;1545;p53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1546" name="Google Shape;1546;p53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547" name="Google Shape;1547;p53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1548" name="Google Shape;1548;p53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49" name="Google Shape;1549;p53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50" name="Google Shape;1550;p53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51" name="Google Shape;1551;p53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52" name="Google Shape;1552;p53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53" name="Google Shape;1553;p53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54" name="Google Shape;1554;p53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55" name="Google Shape;1555;p53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556" name="Google Shape;1556;p53"/>
                <p:cNvCxnSpPr>
                  <a:stCxn id="1549" idx="0"/>
                  <a:endCxn id="1548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57" name="Google Shape;1557;p53"/>
                <p:cNvCxnSpPr>
                  <a:stCxn id="1551" idx="0"/>
                  <a:endCxn id="1550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58" name="Google Shape;1558;p53"/>
                <p:cNvCxnSpPr>
                  <a:stCxn id="1553" idx="0"/>
                  <a:endCxn id="1552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59" name="Google Shape;1559;p53"/>
                <p:cNvCxnSpPr>
                  <a:stCxn id="1555" idx="0"/>
                  <a:endCxn id="1554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0" name="Google Shape;1560;p53"/>
                <p:cNvCxnSpPr>
                  <a:endCxn id="1549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1" name="Google Shape;1561;p53"/>
                <p:cNvCxnSpPr>
                  <a:endCxn id="1551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2" name="Google Shape;1562;p53"/>
                <p:cNvCxnSpPr>
                  <a:endCxn id="1553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3" name="Google Shape;1563;p53"/>
                <p:cNvCxnSpPr>
                  <a:endCxn id="1555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4" name="Google Shape;1564;p53"/>
                <p:cNvCxnSpPr>
                  <a:stCxn id="1549" idx="3"/>
                  <a:endCxn id="1551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5" name="Google Shape;1565;p53"/>
                <p:cNvCxnSpPr>
                  <a:stCxn id="1551" idx="3"/>
                  <a:endCxn id="1553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6" name="Google Shape;1566;p53"/>
                <p:cNvCxnSpPr>
                  <a:stCxn id="1553" idx="3"/>
                  <a:endCxn id="1555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7" name="Google Shape;1567;p53"/>
                <p:cNvCxnSpPr>
                  <a:stCxn id="1554" idx="1"/>
                  <a:endCxn id="1552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8" name="Google Shape;1568;p53"/>
                <p:cNvCxnSpPr>
                  <a:stCxn id="1552" idx="1"/>
                  <a:endCxn id="1550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69" name="Google Shape;1569;p53"/>
                <p:cNvCxnSpPr>
                  <a:stCxn id="1550" idx="1"/>
                  <a:endCxn id="1548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70" name="Google Shape;1570;p53"/>
                <p:cNvCxnSpPr>
                  <a:stCxn id="1548" idx="0"/>
                  <a:endCxn id="1571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72" name="Google Shape;1572;p53"/>
                <p:cNvCxnSpPr>
                  <a:stCxn id="1550" idx="0"/>
                  <a:endCxn id="1573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74" name="Google Shape;1574;p53"/>
                <p:cNvCxnSpPr>
                  <a:stCxn id="1552" idx="0"/>
                  <a:endCxn id="1575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576" name="Google Shape;1576;p53"/>
                <p:cNvCxnSpPr>
                  <a:stCxn id="1554" idx="0"/>
                  <a:endCxn id="1577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1578" name="Google Shape;1578;p53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79" name="Google Shape;1579;p53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1580" name="Google Shape;1580;p53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584" name="Google Shape;1584;p53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585" name="Google Shape;158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8468" y="1645167"/>
            <a:ext cx="5894896" cy="48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53"/>
          <p:cNvSpPr/>
          <p:nvPr/>
        </p:nvSpPr>
        <p:spPr>
          <a:xfrm>
            <a:off x="7158714" y="2296189"/>
            <a:ext cx="2547025" cy="51424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7" name="Google Shape;1587;p53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53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53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53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53"/>
          <p:cNvSpPr/>
          <p:nvPr/>
        </p:nvSpPr>
        <p:spPr>
          <a:xfrm>
            <a:off x="1808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53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93" name="Google Shape;1593;p53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1594" name="Google Shape;1594;p53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5" name="Google Shape;1595;p53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6" name="Google Shape;1596;p53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7" name="Google Shape;1597;p53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598" name="Google Shape;1598;p53"/>
          <p:cNvCxnSpPr>
            <a:stCxn id="1599" idx="0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00" name="Google Shape;1600;p53"/>
          <p:cNvCxnSpPr>
            <a:stCxn id="1599" idx="0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01" name="Google Shape;1601;p53"/>
          <p:cNvCxnSpPr>
            <a:stCxn id="1599" idx="0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02" name="Google Shape;1602;p53"/>
          <p:cNvCxnSpPr>
            <a:stCxn id="1599" idx="0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603" name="Google Shape;1603;p53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1604" name="Google Shape;1604;p53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1605" name="Google Shape;1605;p53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99" name="Google Shape;1599;p53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D966">
                  <a:alpha val="49411"/>
                </a:srgb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6" name="Google Shape;1606;p53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7" name="Google Shape;1607;p53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8" name="Google Shape;1608;p53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609" name="Google Shape;1609;p53"/>
              <p:cNvCxnSpPr>
                <a:stCxn id="1599" idx="3"/>
                <a:endCxn id="1606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610" name="Google Shape;1610;p53"/>
              <p:cNvCxnSpPr>
                <a:stCxn id="1606" idx="3"/>
                <a:endCxn id="1607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611" name="Google Shape;1611;p53"/>
              <p:cNvCxnSpPr>
                <a:stCxn id="1607" idx="3"/>
                <a:endCxn id="1608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612" name="Google Shape;1612;p53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13" name="Google Shape;1613;p53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1614" name="Google Shape;1614;p53"/>
              <p:cNvCxnSpPr>
                <a:endCxn id="1599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615" name="Google Shape;1615;p53"/>
              <p:cNvCxnSpPr>
                <a:endCxn id="1606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616" name="Google Shape;1616;p53"/>
              <p:cNvCxnSpPr>
                <a:endCxn id="1607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617" name="Google Shape;1617;p53"/>
              <p:cNvCxnSpPr>
                <a:endCxn id="1608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1618" name="Google Shape;1618;p53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1619" name="Google Shape;1619;p53"/>
            <p:cNvCxnSpPr>
              <a:endCxn id="1620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21" name="Google Shape;1621;p53"/>
            <p:cNvCxnSpPr>
              <a:endCxn id="1622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23" name="Google Shape;1623;p53"/>
            <p:cNvCxnSpPr>
              <a:endCxn id="1624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25" name="Google Shape;1625;p53"/>
            <p:cNvCxnSpPr>
              <a:endCxn id="1626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620" name="Google Shape;1620;p53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27" name="Google Shape;1627;p53"/>
            <p:cNvCxnSpPr>
              <a:stCxn id="1620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28" name="Google Shape;1628;p53"/>
            <p:cNvCxnSpPr>
              <a:stCxn id="1622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29" name="Google Shape;1629;p53"/>
            <p:cNvCxnSpPr>
              <a:stCxn id="1624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30" name="Google Shape;1630;p53"/>
            <p:cNvCxnSpPr>
              <a:stCxn id="1626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631" name="Google Shape;1631;p53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2" name="Google Shape;1632;p53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1633" name="Google Shape;1633;p53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1571" name="Google Shape;1571;p53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4" name="Google Shape;1634;p53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635" name="Google Shape;1635;p53"/>
              <p:cNvCxnSpPr>
                <a:endCxn id="1634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636" name="Google Shape;1636;p53"/>
              <p:cNvCxnSpPr>
                <a:endCxn id="1634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637" name="Google Shape;1637;p53"/>
              <p:cNvCxnSpPr>
                <a:endCxn id="1634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638" name="Google Shape;1638;p53"/>
              <p:cNvCxnSpPr>
                <a:endCxn id="1634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639" name="Google Shape;1639;p53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640" name="Google Shape;1640;p53"/>
              <p:cNvCxnSpPr>
                <a:stCxn id="1575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641" name="Google Shape;1641;p53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642" name="Google Shape;1642;p53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643" name="Google Shape;1643;p53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1644" name="Google Shape;1644;p53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616" y="1641691"/>
            <a:ext cx="5889033" cy="4711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0" name="Google Shape;1650;p54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1651" name="Google Shape;1651;p54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2" name="Google Shape;1652;p54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3" name="Google Shape;1653;p54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4" name="Google Shape;1654;p54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5" name="Google Shape;1655;p54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1656" name="Google Shape;1656;p54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7" name="Google Shape;1657;p54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8" name="Google Shape;1658;p54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9" name="Google Shape;1659;p54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60" name="Google Shape;1660;p54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1661" name="Google Shape;1661;p54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1662" name="Google Shape;1662;p54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663" name="Google Shape;1663;p54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1664" name="Google Shape;1664;p54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5" name="Google Shape;1665;p54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6" name="Google Shape;1666;p54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7" name="Google Shape;1667;p54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8" name="Google Shape;1668;p54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9" name="Google Shape;1669;p54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0" name="Google Shape;1670;p54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1" name="Google Shape;1671;p54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672" name="Google Shape;1672;p54"/>
                <p:cNvCxnSpPr>
                  <a:stCxn id="1665" idx="0"/>
                  <a:endCxn id="1664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73" name="Google Shape;1673;p54"/>
                <p:cNvCxnSpPr>
                  <a:stCxn id="1667" idx="0"/>
                  <a:endCxn id="1666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74" name="Google Shape;1674;p54"/>
                <p:cNvCxnSpPr>
                  <a:stCxn id="1669" idx="0"/>
                  <a:endCxn id="1668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75" name="Google Shape;1675;p54"/>
                <p:cNvCxnSpPr>
                  <a:stCxn id="1671" idx="0"/>
                  <a:endCxn id="1670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76" name="Google Shape;1676;p54"/>
                <p:cNvCxnSpPr>
                  <a:endCxn id="1665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77" name="Google Shape;1677;p54"/>
                <p:cNvCxnSpPr>
                  <a:endCxn id="1667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78" name="Google Shape;1678;p54"/>
                <p:cNvCxnSpPr>
                  <a:endCxn id="1669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79" name="Google Shape;1679;p54"/>
                <p:cNvCxnSpPr>
                  <a:endCxn id="1671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80" name="Google Shape;1680;p54"/>
                <p:cNvCxnSpPr>
                  <a:stCxn id="1665" idx="3"/>
                  <a:endCxn id="1667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81" name="Google Shape;1681;p54"/>
                <p:cNvCxnSpPr>
                  <a:stCxn id="1667" idx="3"/>
                  <a:endCxn id="1669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82" name="Google Shape;1682;p54"/>
                <p:cNvCxnSpPr>
                  <a:stCxn id="1669" idx="3"/>
                  <a:endCxn id="1671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83" name="Google Shape;1683;p54"/>
                <p:cNvCxnSpPr>
                  <a:stCxn id="1670" idx="1"/>
                  <a:endCxn id="1668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84" name="Google Shape;1684;p54"/>
                <p:cNvCxnSpPr>
                  <a:stCxn id="1668" idx="1"/>
                  <a:endCxn id="1666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85" name="Google Shape;1685;p54"/>
                <p:cNvCxnSpPr>
                  <a:stCxn id="1666" idx="1"/>
                  <a:endCxn id="1664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86" name="Google Shape;1686;p54"/>
                <p:cNvCxnSpPr>
                  <a:stCxn id="1664" idx="0"/>
                  <a:endCxn id="1687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88" name="Google Shape;1688;p54"/>
                <p:cNvCxnSpPr>
                  <a:stCxn id="1666" idx="0"/>
                  <a:endCxn id="1689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90" name="Google Shape;1690;p54"/>
                <p:cNvCxnSpPr>
                  <a:stCxn id="1668" idx="0"/>
                  <a:endCxn id="1691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692" name="Google Shape;1692;p54"/>
                <p:cNvCxnSpPr>
                  <a:stCxn id="1670" idx="0"/>
                  <a:endCxn id="1693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1694" name="Google Shape;1694;p54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95" name="Google Shape;1695;p54"/>
          <p:cNvGrpSpPr/>
          <p:nvPr/>
        </p:nvGrpSpPr>
        <p:grpSpPr>
          <a:xfrm>
            <a:off x="514939" y="1847200"/>
            <a:ext cx="2224565" cy="2175216"/>
            <a:chOff x="488233" y="1390290"/>
            <a:chExt cx="2109192" cy="2062598"/>
          </a:xfrm>
        </p:grpSpPr>
        <p:sp>
          <p:nvSpPr>
            <p:cNvPr id="1687" name="Google Shape;1687;p54"/>
            <p:cNvSpPr/>
            <p:nvPr/>
          </p:nvSpPr>
          <p:spPr>
            <a:xfrm>
              <a:off x="575330" y="3003898"/>
              <a:ext cx="448990" cy="448990"/>
            </a:xfrm>
            <a:prstGeom prst="ellipse">
              <a:avLst/>
            </a:prstGeom>
            <a:solidFill>
              <a:srgbClr val="FBE4D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1070666" y="3001983"/>
              <a:ext cx="448990" cy="448990"/>
            </a:xfrm>
            <a:prstGeom prst="ellipse">
              <a:avLst/>
            </a:prstGeom>
            <a:solidFill>
              <a:srgbClr val="FBE4D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1566002" y="3000068"/>
              <a:ext cx="448990" cy="448990"/>
            </a:xfrm>
            <a:prstGeom prst="ellipse">
              <a:avLst/>
            </a:prstGeom>
            <a:solidFill>
              <a:srgbClr val="FBE4D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2061338" y="2998153"/>
              <a:ext cx="448990" cy="448990"/>
            </a:xfrm>
            <a:prstGeom prst="ellipse">
              <a:avLst/>
            </a:prstGeom>
            <a:solidFill>
              <a:srgbClr val="FBE4D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1439690" y="1390290"/>
              <a:ext cx="206278" cy="532766"/>
            </a:xfrm>
            <a:prstGeom prst="rect">
              <a:avLst/>
            </a:prstGeom>
            <a:solidFill>
              <a:srgbClr val="FBE4D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97" name="Google Shape;1697;p54"/>
            <p:cNvCxnSpPr>
              <a:endCxn id="1696" idx="2"/>
            </p:cNvCxnSpPr>
            <p:nvPr/>
          </p:nvCxnSpPr>
          <p:spPr>
            <a:xfrm rot="10800000">
              <a:off x="1542829" y="1923056"/>
              <a:ext cx="811800" cy="508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698" name="Google Shape;1698;p54"/>
            <p:cNvCxnSpPr>
              <a:endCxn id="1696" idx="2"/>
            </p:cNvCxnSpPr>
            <p:nvPr/>
          </p:nvCxnSpPr>
          <p:spPr>
            <a:xfrm rot="10800000">
              <a:off x="1542829" y="1923056"/>
              <a:ext cx="247800" cy="481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699" name="Google Shape;1699;p54"/>
            <p:cNvCxnSpPr>
              <a:endCxn id="1696" idx="2"/>
            </p:cNvCxnSpPr>
            <p:nvPr/>
          </p:nvCxnSpPr>
          <p:spPr>
            <a:xfrm flipH="1" rot="10800000">
              <a:off x="799729" y="1923056"/>
              <a:ext cx="743100" cy="48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700" name="Google Shape;1700;p54"/>
            <p:cNvCxnSpPr>
              <a:endCxn id="1696" idx="2"/>
            </p:cNvCxnSpPr>
            <p:nvPr/>
          </p:nvCxnSpPr>
          <p:spPr>
            <a:xfrm flipH="1" rot="10800000">
              <a:off x="1295029" y="1923056"/>
              <a:ext cx="247800" cy="483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701" name="Google Shape;1701;p54"/>
            <p:cNvSpPr/>
            <p:nvPr/>
          </p:nvSpPr>
          <p:spPr>
            <a:xfrm>
              <a:off x="488233" y="2420665"/>
              <a:ext cx="2109192" cy="252226"/>
            </a:xfrm>
            <a:prstGeom prst="rect">
              <a:avLst/>
            </a:prstGeom>
            <a:solidFill>
              <a:srgbClr val="FBE4D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zh-CN" sz="1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softmax</a:t>
              </a:r>
              <a:endPara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02" name="Google Shape;1702;p54"/>
            <p:cNvCxnSpPr>
              <a:stCxn id="1691" idx="0"/>
            </p:cNvCxnSpPr>
            <p:nvPr/>
          </p:nvCxnSpPr>
          <p:spPr>
            <a:xfrm flipH="1" rot="10800000">
              <a:off x="1790497" y="2677868"/>
              <a:ext cx="5400" cy="322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703" name="Google Shape;1703;p54"/>
            <p:cNvCxnSpPr/>
            <p:nvPr/>
          </p:nvCxnSpPr>
          <p:spPr>
            <a:xfrm flipH="1" rot="10800000">
              <a:off x="2287190" y="2677911"/>
              <a:ext cx="5447" cy="322157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704" name="Google Shape;1704;p54"/>
            <p:cNvCxnSpPr/>
            <p:nvPr/>
          </p:nvCxnSpPr>
          <p:spPr>
            <a:xfrm flipH="1" rot="10800000">
              <a:off x="1295161" y="2677911"/>
              <a:ext cx="5447" cy="322157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705" name="Google Shape;1705;p54"/>
            <p:cNvCxnSpPr/>
            <p:nvPr/>
          </p:nvCxnSpPr>
          <p:spPr>
            <a:xfrm flipH="1" rot="10800000">
              <a:off x="788548" y="2677911"/>
              <a:ext cx="5447" cy="322157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706" name="Google Shape;1706;p54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1707" name="Google Shape;1707;p54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8" name="Google Shape;1708;p54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9" name="Google Shape;1709;p54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0" name="Google Shape;1710;p54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711" name="Google Shape;1711;p54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712" name="Google Shape;171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8468" y="1645167"/>
            <a:ext cx="5894896" cy="48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54"/>
          <p:cNvSpPr/>
          <p:nvPr/>
        </p:nvSpPr>
        <p:spPr>
          <a:xfrm>
            <a:off x="7869469" y="2917169"/>
            <a:ext cx="1265100" cy="22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4" name="Google Shape;1714;p54"/>
          <p:cNvSpPr/>
          <p:nvPr/>
        </p:nvSpPr>
        <p:spPr>
          <a:xfrm>
            <a:off x="2647584" y="4871328"/>
            <a:ext cx="670200" cy="3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5" name="Google Shape;1715;p54"/>
          <p:cNvSpPr/>
          <p:nvPr/>
        </p:nvSpPr>
        <p:spPr>
          <a:xfrm>
            <a:off x="738861" y="3941047"/>
            <a:ext cx="1780800" cy="5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6" name="Google Shape;1716;p54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54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54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54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54"/>
          <p:cNvSpPr/>
          <p:nvPr/>
        </p:nvSpPr>
        <p:spPr>
          <a:xfrm>
            <a:off x="1808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54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22" name="Google Shape;1722;p54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1723" name="Google Shape;1723;p54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4" name="Google Shape;1724;p54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5" name="Google Shape;1725;p54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6" name="Google Shape;1726;p54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727" name="Google Shape;1727;p54"/>
          <p:cNvCxnSpPr>
            <a:stCxn id="1728" idx="0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29" name="Google Shape;1729;p54"/>
          <p:cNvCxnSpPr>
            <a:stCxn id="1728" idx="0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30" name="Google Shape;1730;p54"/>
          <p:cNvCxnSpPr>
            <a:stCxn id="1728" idx="0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31" name="Google Shape;1731;p54"/>
          <p:cNvCxnSpPr>
            <a:stCxn id="1728" idx="0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732" name="Google Shape;1732;p54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1733" name="Google Shape;1733;p54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1734" name="Google Shape;1734;p54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8" name="Google Shape;1728;p54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D966">
                  <a:alpha val="49411"/>
                </a:srgb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5" name="Google Shape;1735;p54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6" name="Google Shape;1736;p54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7" name="Google Shape;1737;p54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738" name="Google Shape;1738;p54"/>
              <p:cNvCxnSpPr>
                <a:stCxn id="1728" idx="3"/>
                <a:endCxn id="1735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739" name="Google Shape;1739;p54"/>
              <p:cNvCxnSpPr>
                <a:stCxn id="1735" idx="3"/>
                <a:endCxn id="1736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740" name="Google Shape;1740;p54"/>
              <p:cNvCxnSpPr>
                <a:stCxn id="1736" idx="3"/>
                <a:endCxn id="1737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741" name="Google Shape;1741;p54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42" name="Google Shape;1742;p54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1743" name="Google Shape;1743;p54"/>
              <p:cNvCxnSpPr>
                <a:endCxn id="1728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744" name="Google Shape;1744;p54"/>
              <p:cNvCxnSpPr>
                <a:endCxn id="1735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745" name="Google Shape;1745;p54"/>
              <p:cNvCxnSpPr>
                <a:endCxn id="1736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746" name="Google Shape;1746;p54"/>
              <p:cNvCxnSpPr>
                <a:endCxn id="1737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1747" name="Google Shape;1747;p54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1748" name="Google Shape;1748;p54"/>
            <p:cNvCxnSpPr>
              <a:endCxn id="1749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50" name="Google Shape;1750;p54"/>
            <p:cNvCxnSpPr>
              <a:endCxn id="1751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52" name="Google Shape;1752;p54"/>
            <p:cNvCxnSpPr>
              <a:endCxn id="1753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54" name="Google Shape;1754;p54"/>
            <p:cNvCxnSpPr>
              <a:endCxn id="1755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49" name="Google Shape;1749;p54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56" name="Google Shape;1756;p54"/>
            <p:cNvCxnSpPr>
              <a:stCxn id="1749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57" name="Google Shape;1757;p54"/>
            <p:cNvCxnSpPr>
              <a:stCxn id="1751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58" name="Google Shape;1758;p54"/>
            <p:cNvCxnSpPr>
              <a:stCxn id="1753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59" name="Google Shape;1759;p54"/>
            <p:cNvCxnSpPr>
              <a:stCxn id="1755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760" name="Google Shape;1760;p54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1" name="Google Shape;1761;p54"/>
          <p:cNvCxnSpPr/>
          <p:nvPr/>
        </p:nvCxnSpPr>
        <p:spPr>
          <a:xfrm>
            <a:off x="1736002" y="2128128"/>
            <a:ext cx="1755900" cy="3836400"/>
          </a:xfrm>
          <a:prstGeom prst="bentConnector3">
            <a:avLst>
              <a:gd fmla="val 73042" name="adj1"/>
            </a:avLst>
          </a:prstGeom>
          <a:noFill/>
          <a:ln cap="flat" cmpd="sng" w="9525">
            <a:solidFill>
              <a:srgbClr val="A1A1A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Google Shape;176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616" y="1641691"/>
            <a:ext cx="5889033" cy="4711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7" name="Google Shape;1767;p55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1768" name="Google Shape;1768;p55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9" name="Google Shape;1769;p55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0" name="Google Shape;1770;p55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1" name="Google Shape;1771;p55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2" name="Google Shape;1772;p55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1773" name="Google Shape;1773;p55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4" name="Google Shape;1774;p55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5" name="Google Shape;1775;p55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6" name="Google Shape;1776;p55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77" name="Google Shape;1777;p55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1778" name="Google Shape;1778;p55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1779" name="Google Shape;1779;p55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780" name="Google Shape;1780;p55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1781" name="Google Shape;1781;p55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82" name="Google Shape;1782;p55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83" name="Google Shape;1783;p55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84" name="Google Shape;1784;p55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85" name="Google Shape;1785;p55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86" name="Google Shape;1786;p55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87" name="Google Shape;1787;p55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88" name="Google Shape;1788;p55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789" name="Google Shape;1789;p55"/>
                <p:cNvCxnSpPr>
                  <a:stCxn id="1782" idx="0"/>
                  <a:endCxn id="1781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0" name="Google Shape;1790;p55"/>
                <p:cNvCxnSpPr>
                  <a:stCxn id="1784" idx="0"/>
                  <a:endCxn id="1783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1" name="Google Shape;1791;p55"/>
                <p:cNvCxnSpPr>
                  <a:stCxn id="1786" idx="0"/>
                  <a:endCxn id="1785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2" name="Google Shape;1792;p55"/>
                <p:cNvCxnSpPr>
                  <a:stCxn id="1788" idx="0"/>
                  <a:endCxn id="1787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3" name="Google Shape;1793;p55"/>
                <p:cNvCxnSpPr>
                  <a:endCxn id="1782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4" name="Google Shape;1794;p55"/>
                <p:cNvCxnSpPr>
                  <a:endCxn id="1784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5" name="Google Shape;1795;p55"/>
                <p:cNvCxnSpPr>
                  <a:endCxn id="1786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6" name="Google Shape;1796;p55"/>
                <p:cNvCxnSpPr>
                  <a:endCxn id="1788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7" name="Google Shape;1797;p55"/>
                <p:cNvCxnSpPr>
                  <a:stCxn id="1782" idx="3"/>
                  <a:endCxn id="1784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8" name="Google Shape;1798;p55"/>
                <p:cNvCxnSpPr>
                  <a:stCxn id="1784" idx="3"/>
                  <a:endCxn id="1786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799" name="Google Shape;1799;p55"/>
                <p:cNvCxnSpPr>
                  <a:stCxn id="1786" idx="3"/>
                  <a:endCxn id="1788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00" name="Google Shape;1800;p55"/>
                <p:cNvCxnSpPr>
                  <a:stCxn id="1787" idx="1"/>
                  <a:endCxn id="1785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01" name="Google Shape;1801;p55"/>
                <p:cNvCxnSpPr>
                  <a:stCxn id="1785" idx="1"/>
                  <a:endCxn id="1783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02" name="Google Shape;1802;p55"/>
                <p:cNvCxnSpPr>
                  <a:stCxn id="1783" idx="1"/>
                  <a:endCxn id="1781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03" name="Google Shape;1803;p55"/>
                <p:cNvCxnSpPr>
                  <a:stCxn id="1781" idx="0"/>
                  <a:endCxn id="1804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05" name="Google Shape;1805;p55"/>
                <p:cNvCxnSpPr>
                  <a:stCxn id="1783" idx="0"/>
                  <a:endCxn id="1806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07" name="Google Shape;1807;p55"/>
                <p:cNvCxnSpPr>
                  <a:stCxn id="1785" idx="0"/>
                  <a:endCxn id="1808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09" name="Google Shape;1809;p55"/>
                <p:cNvCxnSpPr>
                  <a:stCxn id="1787" idx="0"/>
                  <a:endCxn id="1810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1811" name="Google Shape;1811;p55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12" name="Google Shape;1812;p55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1813" name="Google Shape;1813;p55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4" name="Google Shape;1814;p55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5" name="Google Shape;1815;p55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6" name="Google Shape;1816;p55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817" name="Google Shape;1817;p55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18" name="Google Shape;18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8468" y="1645167"/>
            <a:ext cx="5894896" cy="48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55"/>
          <p:cNvSpPr/>
          <p:nvPr/>
        </p:nvSpPr>
        <p:spPr>
          <a:xfrm>
            <a:off x="7127191" y="4354381"/>
            <a:ext cx="3204900" cy="37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0" name="Google Shape;1820;p55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55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55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55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55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55"/>
          <p:cNvSpPr/>
          <p:nvPr/>
        </p:nvSpPr>
        <p:spPr>
          <a:xfrm>
            <a:off x="1808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55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27" name="Google Shape;1827;p55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1828" name="Google Shape;1828;p55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9" name="Google Shape;1829;p55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0" name="Google Shape;1830;p55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1" name="Google Shape;1831;p55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32" name="Google Shape;1832;p55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1833" name="Google Shape;1833;p55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1834" name="Google Shape;1834;p55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5" name="Google Shape;1835;p55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D966">
                  <a:alpha val="49411"/>
                </a:srgb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6" name="Google Shape;1836;p55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7" name="Google Shape;1837;p55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8" name="Google Shape;1838;p55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839" name="Google Shape;1839;p55"/>
              <p:cNvCxnSpPr>
                <a:stCxn id="1835" idx="3"/>
                <a:endCxn id="1836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840" name="Google Shape;1840;p55"/>
              <p:cNvCxnSpPr>
                <a:stCxn id="1836" idx="3"/>
                <a:endCxn id="1837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841" name="Google Shape;1841;p55"/>
              <p:cNvCxnSpPr>
                <a:stCxn id="1837" idx="3"/>
                <a:endCxn id="1838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842" name="Google Shape;1842;p55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843" name="Google Shape;1843;p55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1844" name="Google Shape;1844;p55"/>
              <p:cNvCxnSpPr>
                <a:endCxn id="1835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845" name="Google Shape;1845;p55"/>
              <p:cNvCxnSpPr>
                <a:endCxn id="1836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846" name="Google Shape;1846;p55"/>
              <p:cNvCxnSpPr>
                <a:endCxn id="1837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847" name="Google Shape;1847;p55"/>
              <p:cNvCxnSpPr>
                <a:endCxn id="1838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1848" name="Google Shape;1848;p55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1849" name="Google Shape;1849;p55"/>
            <p:cNvCxnSpPr>
              <a:endCxn id="1850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51" name="Google Shape;1851;p55"/>
            <p:cNvCxnSpPr>
              <a:endCxn id="1852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53" name="Google Shape;1853;p55"/>
            <p:cNvCxnSpPr>
              <a:endCxn id="1854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55" name="Google Shape;1855;p55"/>
            <p:cNvCxnSpPr>
              <a:endCxn id="1856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50" name="Google Shape;1850;p55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6" name="Google Shape;1856;p55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2" name="Google Shape;1852;p55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4" name="Google Shape;1854;p55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57" name="Google Shape;1857;p55"/>
            <p:cNvCxnSpPr>
              <a:stCxn id="1850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58" name="Google Shape;1858;p55"/>
            <p:cNvCxnSpPr>
              <a:stCxn id="1852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59" name="Google Shape;1859;p55"/>
            <p:cNvCxnSpPr>
              <a:stCxn id="1854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60" name="Google Shape;1860;p55"/>
            <p:cNvCxnSpPr>
              <a:stCxn id="1856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861" name="Google Shape;1861;p55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55"/>
          <p:cNvSpPr/>
          <p:nvPr/>
        </p:nvSpPr>
        <p:spPr>
          <a:xfrm>
            <a:off x="7127200" y="3719725"/>
            <a:ext cx="3820500" cy="26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3" name="Google Shape;18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700" y="3687096"/>
            <a:ext cx="5822800" cy="62045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4" name="Google Shape;1864;p55"/>
          <p:cNvSpPr/>
          <p:nvPr/>
        </p:nvSpPr>
        <p:spPr>
          <a:xfrm>
            <a:off x="7182558" y="4993321"/>
            <a:ext cx="2735700" cy="19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5" name="Google Shape;1865;p55"/>
          <p:cNvSpPr/>
          <p:nvPr/>
        </p:nvSpPr>
        <p:spPr>
          <a:xfrm>
            <a:off x="420716" y="2868907"/>
            <a:ext cx="2401800" cy="41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66" name="Google Shape;1866;p55"/>
          <p:cNvGrpSpPr/>
          <p:nvPr/>
        </p:nvGrpSpPr>
        <p:grpSpPr>
          <a:xfrm>
            <a:off x="514939" y="1847200"/>
            <a:ext cx="3016090" cy="4117328"/>
            <a:chOff x="514939" y="1847200"/>
            <a:chExt cx="3016090" cy="4117328"/>
          </a:xfrm>
        </p:grpSpPr>
        <p:grpSp>
          <p:nvGrpSpPr>
            <p:cNvPr id="1867" name="Google Shape;1867;p55"/>
            <p:cNvGrpSpPr/>
            <p:nvPr/>
          </p:nvGrpSpPr>
          <p:grpSpPr>
            <a:xfrm>
              <a:off x="514939" y="1847200"/>
              <a:ext cx="3016090" cy="3159398"/>
              <a:chOff x="514939" y="1847200"/>
              <a:chExt cx="3016090" cy="3159398"/>
            </a:xfrm>
          </p:grpSpPr>
          <p:grpSp>
            <p:nvGrpSpPr>
              <p:cNvPr id="1868" name="Google Shape;1868;p55"/>
              <p:cNvGrpSpPr/>
              <p:nvPr/>
            </p:nvGrpSpPr>
            <p:grpSpPr>
              <a:xfrm>
                <a:off x="514939" y="1847200"/>
                <a:ext cx="2224565" cy="2175216"/>
                <a:chOff x="488233" y="1390290"/>
                <a:chExt cx="2109192" cy="2062598"/>
              </a:xfrm>
            </p:grpSpPr>
            <p:sp>
              <p:nvSpPr>
                <p:cNvPr id="1804" name="Google Shape;1804;p55"/>
                <p:cNvSpPr/>
                <p:nvPr/>
              </p:nvSpPr>
              <p:spPr>
                <a:xfrm>
                  <a:off x="575330" y="3003898"/>
                  <a:ext cx="448990" cy="448990"/>
                </a:xfrm>
                <a:prstGeom prst="ellipse">
                  <a:avLst/>
                </a:prstGeom>
                <a:solidFill>
                  <a:srgbClr val="FBE4D4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06" name="Google Shape;1806;p55"/>
                <p:cNvSpPr/>
                <p:nvPr/>
              </p:nvSpPr>
              <p:spPr>
                <a:xfrm>
                  <a:off x="1070666" y="3001983"/>
                  <a:ext cx="448990" cy="448990"/>
                </a:xfrm>
                <a:prstGeom prst="ellipse">
                  <a:avLst/>
                </a:prstGeom>
                <a:solidFill>
                  <a:srgbClr val="FBE4D4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08" name="Google Shape;1808;p55"/>
                <p:cNvSpPr/>
                <p:nvPr/>
              </p:nvSpPr>
              <p:spPr>
                <a:xfrm>
                  <a:off x="1566002" y="3000068"/>
                  <a:ext cx="448990" cy="448990"/>
                </a:xfrm>
                <a:prstGeom prst="ellipse">
                  <a:avLst/>
                </a:prstGeom>
                <a:solidFill>
                  <a:srgbClr val="FBE4D4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10" name="Google Shape;1810;p55"/>
                <p:cNvSpPr/>
                <p:nvPr/>
              </p:nvSpPr>
              <p:spPr>
                <a:xfrm>
                  <a:off x="2061338" y="2998153"/>
                  <a:ext cx="448990" cy="448990"/>
                </a:xfrm>
                <a:prstGeom prst="ellipse">
                  <a:avLst/>
                </a:prstGeom>
                <a:solidFill>
                  <a:srgbClr val="FBE4D4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69" name="Google Shape;1869;p55"/>
                <p:cNvSpPr/>
                <p:nvPr/>
              </p:nvSpPr>
              <p:spPr>
                <a:xfrm>
                  <a:off x="1439690" y="1390290"/>
                  <a:ext cx="206278" cy="532766"/>
                </a:xfrm>
                <a:prstGeom prst="rect">
                  <a:avLst/>
                </a:prstGeom>
                <a:solidFill>
                  <a:srgbClr val="FBE4D4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870" name="Google Shape;1870;p55"/>
                <p:cNvCxnSpPr>
                  <a:endCxn id="1869" idx="2"/>
                </p:cNvCxnSpPr>
                <p:nvPr/>
              </p:nvCxnSpPr>
              <p:spPr>
                <a:xfrm rot="10800000">
                  <a:off x="1542829" y="1923056"/>
                  <a:ext cx="811800" cy="50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71" name="Google Shape;1871;p55"/>
                <p:cNvCxnSpPr>
                  <a:endCxn id="1869" idx="2"/>
                </p:cNvCxnSpPr>
                <p:nvPr/>
              </p:nvCxnSpPr>
              <p:spPr>
                <a:xfrm rot="10800000">
                  <a:off x="1542829" y="1923056"/>
                  <a:ext cx="247800" cy="481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72" name="Google Shape;1872;p55"/>
                <p:cNvCxnSpPr>
                  <a:endCxn id="1869" idx="2"/>
                </p:cNvCxnSpPr>
                <p:nvPr/>
              </p:nvCxnSpPr>
              <p:spPr>
                <a:xfrm flipH="1" rot="10800000">
                  <a:off x="799729" y="1923056"/>
                  <a:ext cx="743100" cy="48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73" name="Google Shape;1873;p55"/>
                <p:cNvCxnSpPr>
                  <a:endCxn id="1869" idx="2"/>
                </p:cNvCxnSpPr>
                <p:nvPr/>
              </p:nvCxnSpPr>
              <p:spPr>
                <a:xfrm flipH="1" rot="10800000">
                  <a:off x="1295029" y="1923056"/>
                  <a:ext cx="247800" cy="483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1874" name="Google Shape;1874;p55"/>
                <p:cNvSpPr/>
                <p:nvPr/>
              </p:nvSpPr>
              <p:spPr>
                <a:xfrm>
                  <a:off x="488233" y="2420665"/>
                  <a:ext cx="2109192" cy="252226"/>
                </a:xfrm>
                <a:prstGeom prst="rect">
                  <a:avLst/>
                </a:prstGeom>
                <a:solidFill>
                  <a:srgbClr val="FBE4D4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rPr b="0" i="0" lang="zh-CN" sz="1900" u="none" cap="none" strike="noStrike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softmax</a:t>
                  </a:r>
                  <a:endParaRPr b="0" i="0" sz="19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875" name="Google Shape;1875;p55"/>
                <p:cNvCxnSpPr>
                  <a:stCxn id="1808" idx="0"/>
                </p:cNvCxnSpPr>
                <p:nvPr/>
              </p:nvCxnSpPr>
              <p:spPr>
                <a:xfrm flipH="1" rot="10800000">
                  <a:off x="1790497" y="2677868"/>
                  <a:ext cx="5400" cy="322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76" name="Google Shape;1876;p55"/>
                <p:cNvCxnSpPr/>
                <p:nvPr/>
              </p:nvCxnSpPr>
              <p:spPr>
                <a:xfrm flipH="1" rot="10800000">
                  <a:off x="2287190" y="2677911"/>
                  <a:ext cx="5447" cy="32215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77" name="Google Shape;1877;p55"/>
                <p:cNvCxnSpPr/>
                <p:nvPr/>
              </p:nvCxnSpPr>
              <p:spPr>
                <a:xfrm flipH="1" rot="10800000">
                  <a:off x="1295161" y="2677911"/>
                  <a:ext cx="5447" cy="32215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878" name="Google Shape;1878;p55"/>
                <p:cNvCxnSpPr/>
                <p:nvPr/>
              </p:nvCxnSpPr>
              <p:spPr>
                <a:xfrm flipH="1" rot="10800000">
                  <a:off x="788548" y="2677911"/>
                  <a:ext cx="5447" cy="32215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  <p:cxnSp>
            <p:nvCxnSpPr>
              <p:cNvPr id="1879" name="Google Shape;1879;p55"/>
              <p:cNvCxnSpPr>
                <a:stCxn id="1835" idx="0"/>
                <a:endCxn id="1808" idx="4"/>
              </p:cNvCxnSpPr>
              <p:nvPr/>
            </p:nvCxnSpPr>
            <p:spPr>
              <a:xfrm rot="10800000">
                <a:off x="1888529" y="4018398"/>
                <a:ext cx="1642500" cy="98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880" name="Google Shape;1880;p55"/>
              <p:cNvCxnSpPr>
                <a:stCxn id="1835" idx="0"/>
                <a:endCxn id="1810" idx="4"/>
              </p:cNvCxnSpPr>
              <p:nvPr/>
            </p:nvCxnSpPr>
            <p:spPr>
              <a:xfrm rot="10800000">
                <a:off x="2410829" y="4016298"/>
                <a:ext cx="1120200" cy="99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881" name="Google Shape;1881;p55"/>
              <p:cNvCxnSpPr>
                <a:stCxn id="1835" idx="0"/>
                <a:endCxn id="1804" idx="4"/>
              </p:cNvCxnSpPr>
              <p:nvPr/>
            </p:nvCxnSpPr>
            <p:spPr>
              <a:xfrm rot="10800000">
                <a:off x="843629" y="4022298"/>
                <a:ext cx="2687400" cy="98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882" name="Google Shape;1882;p55"/>
              <p:cNvCxnSpPr>
                <a:stCxn id="1835" idx="0"/>
                <a:endCxn id="1806" idx="4"/>
              </p:cNvCxnSpPr>
              <p:nvPr/>
            </p:nvCxnSpPr>
            <p:spPr>
              <a:xfrm rot="10800000">
                <a:off x="1365929" y="4020498"/>
                <a:ext cx="2165100" cy="98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1883" name="Google Shape;1883;p55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1884" name="Google Shape;1884;p55"/>
          <p:cNvSpPr/>
          <p:nvPr/>
        </p:nvSpPr>
        <p:spPr>
          <a:xfrm>
            <a:off x="683914" y="3145332"/>
            <a:ext cx="1897800" cy="47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" name="Google Shape;18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616" y="1641691"/>
            <a:ext cx="5889033" cy="47112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0" name="Google Shape;1890;p56"/>
          <p:cNvCxnSpPr>
            <a:stCxn id="1891" idx="0"/>
            <a:endCxn id="1892" idx="4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3" name="Google Shape;1893;p56"/>
          <p:cNvCxnSpPr>
            <a:stCxn id="1891" idx="0"/>
            <a:endCxn id="1894" idx="4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5" name="Google Shape;1895;p56"/>
          <p:cNvCxnSpPr>
            <a:stCxn id="1891" idx="0"/>
            <a:endCxn id="1896" idx="4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7" name="Google Shape;1897;p56"/>
          <p:cNvCxnSpPr>
            <a:stCxn id="1891" idx="0"/>
            <a:endCxn id="1898" idx="4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899" name="Google Shape;1899;p56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1900" name="Google Shape;1900;p56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1" name="Google Shape;1901;p56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2" name="Google Shape;1902;p56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3" name="Google Shape;1903;p56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4" name="Google Shape;1904;p56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1905" name="Google Shape;1905;p56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6" name="Google Shape;1906;p56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7" name="Google Shape;1907;p56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8" name="Google Shape;1908;p56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09" name="Google Shape;1909;p56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1910" name="Google Shape;1910;p56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1911" name="Google Shape;1911;p56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912" name="Google Shape;1912;p56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1913" name="Google Shape;1913;p56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14" name="Google Shape;1914;p56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15" name="Google Shape;1915;p56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16" name="Google Shape;1916;p56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17" name="Google Shape;1917;p56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18" name="Google Shape;1918;p56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19" name="Google Shape;1919;p56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20" name="Google Shape;1920;p56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921" name="Google Shape;1921;p56"/>
                <p:cNvCxnSpPr>
                  <a:stCxn id="1914" idx="0"/>
                  <a:endCxn id="1913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22" name="Google Shape;1922;p56"/>
                <p:cNvCxnSpPr>
                  <a:stCxn id="1916" idx="0"/>
                  <a:endCxn id="1915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23" name="Google Shape;1923;p56"/>
                <p:cNvCxnSpPr>
                  <a:stCxn id="1918" idx="0"/>
                  <a:endCxn id="1917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24" name="Google Shape;1924;p56"/>
                <p:cNvCxnSpPr>
                  <a:stCxn id="1920" idx="0"/>
                  <a:endCxn id="1919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25" name="Google Shape;1925;p56"/>
                <p:cNvCxnSpPr>
                  <a:endCxn id="1914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26" name="Google Shape;1926;p56"/>
                <p:cNvCxnSpPr>
                  <a:endCxn id="1916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27" name="Google Shape;1927;p56"/>
                <p:cNvCxnSpPr>
                  <a:endCxn id="1918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28" name="Google Shape;1928;p56"/>
                <p:cNvCxnSpPr>
                  <a:endCxn id="1920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29" name="Google Shape;1929;p56"/>
                <p:cNvCxnSpPr>
                  <a:stCxn id="1914" idx="3"/>
                  <a:endCxn id="1916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30" name="Google Shape;1930;p56"/>
                <p:cNvCxnSpPr>
                  <a:stCxn id="1916" idx="3"/>
                  <a:endCxn id="1918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31" name="Google Shape;1931;p56"/>
                <p:cNvCxnSpPr>
                  <a:stCxn id="1918" idx="3"/>
                  <a:endCxn id="1920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32" name="Google Shape;1932;p56"/>
                <p:cNvCxnSpPr>
                  <a:stCxn id="1919" idx="1"/>
                  <a:endCxn id="1917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33" name="Google Shape;1933;p56"/>
                <p:cNvCxnSpPr>
                  <a:stCxn id="1917" idx="1"/>
                  <a:endCxn id="1915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34" name="Google Shape;1934;p56"/>
                <p:cNvCxnSpPr>
                  <a:stCxn id="1915" idx="1"/>
                  <a:endCxn id="1913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35" name="Google Shape;1935;p56"/>
                <p:cNvCxnSpPr>
                  <a:stCxn id="1913" idx="0"/>
                  <a:endCxn id="1896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36" name="Google Shape;1936;p56"/>
                <p:cNvCxnSpPr>
                  <a:stCxn id="1915" idx="0"/>
                  <a:endCxn id="1898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37" name="Google Shape;1937;p56"/>
                <p:cNvCxnSpPr>
                  <a:stCxn id="1917" idx="0"/>
                  <a:endCxn id="1892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1938" name="Google Shape;1938;p56"/>
                <p:cNvCxnSpPr>
                  <a:stCxn id="1919" idx="0"/>
                  <a:endCxn id="1894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1939" name="Google Shape;1939;p56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40" name="Google Shape;1940;p56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1941" name="Google Shape;1941;p56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945" name="Google Shape;1945;p56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946" name="Google Shape;194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8468" y="1645167"/>
            <a:ext cx="5894896" cy="48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56"/>
          <p:cNvSpPr/>
          <p:nvPr/>
        </p:nvSpPr>
        <p:spPr>
          <a:xfrm>
            <a:off x="7147682" y="5638720"/>
            <a:ext cx="2923200" cy="20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8" name="Google Shape;1948;p56"/>
          <p:cNvSpPr/>
          <p:nvPr/>
        </p:nvSpPr>
        <p:spPr>
          <a:xfrm>
            <a:off x="1433771" y="1770950"/>
            <a:ext cx="394500" cy="72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9" name="Google Shape;1949;p56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56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56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56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56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56"/>
          <p:cNvSpPr/>
          <p:nvPr/>
        </p:nvSpPr>
        <p:spPr>
          <a:xfrm>
            <a:off x="1808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56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6" name="Google Shape;1956;p56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1957" name="Google Shape;1957;p56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8" name="Google Shape;1958;p56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9" name="Google Shape;1959;p56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0" name="Google Shape;1960;p56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1" name="Google Shape;1961;p56"/>
          <p:cNvSpPr/>
          <p:nvPr/>
        </p:nvSpPr>
        <p:spPr>
          <a:xfrm>
            <a:off x="447500" y="2880775"/>
            <a:ext cx="24051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2" name="Google Shape;1962;p56"/>
          <p:cNvSpPr/>
          <p:nvPr/>
        </p:nvSpPr>
        <p:spPr>
          <a:xfrm>
            <a:off x="447500" y="4023275"/>
            <a:ext cx="24051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63" name="Google Shape;1963;p56"/>
          <p:cNvCxnSpPr>
            <a:stCxn id="1962" idx="1"/>
            <a:endCxn id="1948" idx="1"/>
          </p:cNvCxnSpPr>
          <p:nvPr/>
        </p:nvCxnSpPr>
        <p:spPr>
          <a:xfrm flipH="1" rot="10800000">
            <a:off x="447500" y="2133575"/>
            <a:ext cx="986400" cy="2089800"/>
          </a:xfrm>
          <a:prstGeom prst="bentConnector3">
            <a:avLst>
              <a:gd fmla="val -2414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64" name="Google Shape;1964;p56"/>
          <p:cNvCxnSpPr>
            <a:stCxn id="1961" idx="1"/>
          </p:cNvCxnSpPr>
          <p:nvPr/>
        </p:nvCxnSpPr>
        <p:spPr>
          <a:xfrm rot="10800000">
            <a:off x="218600" y="3080875"/>
            <a:ext cx="228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65" name="Google Shape;1965;p56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1966" name="Google Shape;1966;p56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1967" name="Google Shape;1967;p56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1" name="Google Shape;1891;p56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D966">
                  <a:alpha val="49411"/>
                </a:srgb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8" name="Google Shape;1968;p56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9" name="Google Shape;1969;p56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70" name="Google Shape;1970;p56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71" name="Google Shape;1971;p56"/>
              <p:cNvCxnSpPr>
                <a:stCxn id="1891" idx="3"/>
                <a:endCxn id="1968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72" name="Google Shape;1972;p56"/>
              <p:cNvCxnSpPr>
                <a:stCxn id="1968" idx="3"/>
                <a:endCxn id="1969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73" name="Google Shape;1973;p56"/>
              <p:cNvCxnSpPr>
                <a:stCxn id="1969" idx="3"/>
                <a:endCxn id="1970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974" name="Google Shape;1974;p56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chemeClr val="accent3">
                  <a:alpha val="49411"/>
                </a:scheme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75" name="Google Shape;1975;p56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1976" name="Google Shape;1976;p56"/>
              <p:cNvCxnSpPr>
                <a:endCxn id="1891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77" name="Google Shape;1977;p56"/>
              <p:cNvCxnSpPr>
                <a:endCxn id="1968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78" name="Google Shape;1978;p56"/>
              <p:cNvCxnSpPr>
                <a:endCxn id="1969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79" name="Google Shape;1979;p56"/>
              <p:cNvCxnSpPr>
                <a:endCxn id="1970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1A1A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1980" name="Google Shape;1980;p56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1981" name="Google Shape;1981;p56"/>
            <p:cNvCxnSpPr>
              <a:endCxn id="1982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83" name="Google Shape;1983;p56"/>
            <p:cNvCxnSpPr>
              <a:endCxn id="1984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85" name="Google Shape;1985;p56"/>
            <p:cNvCxnSpPr>
              <a:endCxn id="1986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87" name="Google Shape;1987;p56"/>
            <p:cNvCxnSpPr>
              <a:endCxn id="1988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82" name="Google Shape;1982;p56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6" name="Google Shape;1986;p56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chemeClr val="accent3">
                <a:alpha val="49411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89" name="Google Shape;1989;p56"/>
            <p:cNvCxnSpPr>
              <a:stCxn id="1982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90" name="Google Shape;1990;p56"/>
            <p:cNvCxnSpPr>
              <a:stCxn id="1984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91" name="Google Shape;1991;p56"/>
            <p:cNvCxnSpPr>
              <a:stCxn id="1986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92" name="Google Shape;1992;p56"/>
            <p:cNvCxnSpPr>
              <a:stCxn id="1988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rgbClr val="A1A1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993" name="Google Shape;1993;p56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4" name="Google Shape;1994;p56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1995" name="Google Shape;1995;p56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1896" name="Google Shape;1896;p56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8" name="Google Shape;1898;p56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2" name="Google Shape;1892;p56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4" name="Google Shape;1894;p56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96" name="Google Shape;1996;p56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97" name="Google Shape;1997;p56"/>
              <p:cNvCxnSpPr>
                <a:endCxn id="1996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998" name="Google Shape;1998;p56"/>
              <p:cNvCxnSpPr>
                <a:endCxn id="1996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999" name="Google Shape;1999;p56"/>
              <p:cNvCxnSpPr>
                <a:endCxn id="1996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000" name="Google Shape;2000;p56"/>
              <p:cNvCxnSpPr>
                <a:endCxn id="1996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001" name="Google Shape;2001;p56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002" name="Google Shape;2002;p56"/>
              <p:cNvCxnSpPr>
                <a:stCxn id="1892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003" name="Google Shape;2003;p56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004" name="Google Shape;2004;p56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005" name="Google Shape;2005;p56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006" name="Google Shape;2006;p56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6604700" y="2670388"/>
            <a:ext cx="6007800" cy="4046400"/>
          </a:xfrm>
          <a:prstGeom prst="roundRect">
            <a:avLst>
              <a:gd fmla="val 16667" name="adj"/>
            </a:avLst>
          </a:prstGeom>
          <a:solidFill>
            <a:srgbClr val="0033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232250" y="835450"/>
            <a:ext cx="5988300" cy="1632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6155" l="2950" r="2486" t="4630"/>
          <a:stretch/>
        </p:blipFill>
        <p:spPr>
          <a:xfrm>
            <a:off x="434500" y="932050"/>
            <a:ext cx="5583800" cy="1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b="0" l="3818" r="725" t="3446"/>
          <a:stretch/>
        </p:blipFill>
        <p:spPr>
          <a:xfrm>
            <a:off x="6816700" y="2935700"/>
            <a:ext cx="5583800" cy="351585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733429" y="255254"/>
            <a:ext cx="306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rPr b="1" lang="zh-CN" sz="2100">
                <a:solidFill>
                  <a:schemeClr val="dk1"/>
                </a:solidFill>
              </a:rPr>
              <a:t>ABSTRACT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8756325" y="6716800"/>
            <a:ext cx="20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&lt;Alignment Model&gt;</a:t>
            </a:r>
            <a:endParaRPr b="1"/>
          </a:p>
        </p:txBody>
      </p:sp>
      <p:sp>
        <p:nvSpPr>
          <p:cNvPr id="160" name="Google Shape;160;p21"/>
          <p:cNvSpPr/>
          <p:nvPr/>
        </p:nvSpPr>
        <p:spPr>
          <a:xfrm>
            <a:off x="514550" y="2982825"/>
            <a:ext cx="5653500" cy="37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zh-CN" sz="1750"/>
              <a:t>Neural Machine Translation은 기계 번역 분야에서 새로 발견된 방법이다</a:t>
            </a:r>
            <a:endParaRPr sz="17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zh-CN" sz="1750"/>
              <a:t>기존 LSTM 기반의 Encoder-Decoder 모델(Seq2Seq Model)은 Sequential Problem에 뛰어난 성능을 지닌다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zh-CN" sz="1750"/>
              <a:t>BUT 기존 Encoder-Decoder 아키텍처는 </a:t>
            </a:r>
            <a:r>
              <a:rPr b="1" lang="zh-CN" sz="1750">
                <a:solidFill>
                  <a:srgbClr val="990000"/>
                </a:solidFill>
              </a:rPr>
              <a:t>Bottleneck 문제</a:t>
            </a:r>
            <a:r>
              <a:rPr b="1" lang="zh-CN" sz="1750"/>
              <a:t> 발생한다</a:t>
            </a:r>
            <a:endParaRPr b="1" sz="17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zh-CN" sz="1750"/>
              <a:t>본 논문에서는 이러한 문제를 완화할 수 있는 </a:t>
            </a:r>
            <a:r>
              <a:rPr b="1" lang="zh-CN" sz="1750">
                <a:solidFill>
                  <a:srgbClr val="660000"/>
                </a:solidFill>
              </a:rPr>
              <a:t>Soft-Alignment</a:t>
            </a:r>
            <a:r>
              <a:rPr b="1" lang="zh-CN" sz="1750"/>
              <a:t>를 제안한다</a:t>
            </a:r>
            <a:endParaRPr b="1" sz="1750"/>
          </a:p>
        </p:txBody>
      </p:sp>
      <p:sp>
        <p:nvSpPr>
          <p:cNvPr id="161" name="Google Shape;161;p21"/>
          <p:cNvSpPr txBox="1"/>
          <p:nvPr/>
        </p:nvSpPr>
        <p:spPr>
          <a:xfrm>
            <a:off x="1643300" y="2412925"/>
            <a:ext cx="31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&lt;RNN Enocder-Decoder</a:t>
            </a:r>
            <a:r>
              <a:rPr b="1" lang="zh-CN"/>
              <a:t> 모</a:t>
            </a:r>
            <a:r>
              <a:rPr b="1" lang="zh-CN"/>
              <a:t>델 구조&gt; </a:t>
            </a:r>
            <a:endParaRPr b="1"/>
          </a:p>
        </p:txBody>
      </p:sp>
      <p:sp>
        <p:nvSpPr>
          <p:cNvPr id="162" name="Google Shape;162;p21"/>
          <p:cNvSpPr/>
          <p:nvPr/>
        </p:nvSpPr>
        <p:spPr>
          <a:xfrm rot="5403588">
            <a:off x="435700" y="929050"/>
            <a:ext cx="287400" cy="289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 rot="-5396478">
            <a:off x="5727000" y="2085500"/>
            <a:ext cx="292800" cy="289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 rot="5402548">
            <a:off x="6794350" y="2958188"/>
            <a:ext cx="404700" cy="3597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 rot="-5397604">
            <a:off x="12008900" y="6058250"/>
            <a:ext cx="430500" cy="356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6816700" y="1871150"/>
            <a:ext cx="55227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lang="zh-CN" sz="16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NEURAL MACHINE TRANSLATION</a:t>
            </a:r>
            <a:endParaRPr b="1" sz="16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lang="zh-CN" sz="16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BY JOINTLY LEARNING TO ALIGN AND TRANSLATE</a:t>
            </a:r>
            <a:endParaRPr sz="200"/>
          </a:p>
        </p:txBody>
      </p:sp>
      <p:cxnSp>
        <p:nvCxnSpPr>
          <p:cNvPr id="167" name="Google Shape;167;p21"/>
          <p:cNvCxnSpPr>
            <a:stCxn id="153" idx="3"/>
            <a:endCxn id="166" idx="1"/>
          </p:cNvCxnSpPr>
          <p:nvPr/>
        </p:nvCxnSpPr>
        <p:spPr>
          <a:xfrm>
            <a:off x="6220550" y="1651600"/>
            <a:ext cx="596100" cy="5787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1" name="Google Shape;2011;p57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2012" name="Google Shape;2012;p57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2013" name="Google Shape;2013;p57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4" name="Google Shape;2014;p57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5" name="Google Shape;2015;p57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6" name="Google Shape;2016;p57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7" name="Google Shape;2017;p57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018" name="Google Shape;2018;p57"/>
              <p:cNvCxnSpPr>
                <a:stCxn id="2014" idx="3"/>
                <a:endCxn id="2015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019" name="Google Shape;2019;p57"/>
              <p:cNvCxnSpPr>
                <a:stCxn id="2015" idx="3"/>
                <a:endCxn id="2016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020" name="Google Shape;2020;p57"/>
              <p:cNvCxnSpPr>
                <a:stCxn id="2016" idx="3"/>
                <a:endCxn id="2017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021" name="Google Shape;2021;p57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22" name="Google Shape;2022;p57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2023" name="Google Shape;2023;p57"/>
              <p:cNvCxnSpPr>
                <a:endCxn id="2014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024" name="Google Shape;2024;p57"/>
              <p:cNvCxnSpPr>
                <a:endCxn id="2015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025" name="Google Shape;2025;p57"/>
              <p:cNvCxnSpPr>
                <a:endCxn id="2016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026" name="Google Shape;2026;p57"/>
              <p:cNvCxnSpPr>
                <a:endCxn id="2017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cxnSp>
        <p:nvCxnSpPr>
          <p:cNvPr id="2027" name="Google Shape;2027;p57"/>
          <p:cNvCxnSpPr>
            <a:stCxn id="2014" idx="0"/>
            <a:endCxn id="2028" idx="4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29" name="Google Shape;2029;p57"/>
          <p:cNvCxnSpPr>
            <a:stCxn id="2014" idx="0"/>
            <a:endCxn id="2030" idx="4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31" name="Google Shape;2031;p57"/>
          <p:cNvCxnSpPr>
            <a:stCxn id="2014" idx="0"/>
            <a:endCxn id="2032" idx="4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33" name="Google Shape;2033;p57"/>
          <p:cNvCxnSpPr>
            <a:stCxn id="2014" idx="0"/>
            <a:endCxn id="2034" idx="4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035" name="Google Shape;2035;p57"/>
          <p:cNvGrpSpPr/>
          <p:nvPr/>
        </p:nvGrpSpPr>
        <p:grpSpPr>
          <a:xfrm>
            <a:off x="3422248" y="2176113"/>
            <a:ext cx="1784854" cy="2826006"/>
            <a:chOff x="3244760" y="1702174"/>
            <a:chExt cx="1692286" cy="2131862"/>
          </a:xfrm>
        </p:grpSpPr>
        <p:cxnSp>
          <p:nvCxnSpPr>
            <p:cNvPr id="2036" name="Google Shape;2036;p57"/>
            <p:cNvCxnSpPr>
              <a:endCxn id="2037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038" name="Google Shape;2038;p57"/>
            <p:cNvCxnSpPr>
              <a:endCxn id="2039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040" name="Google Shape;2040;p57"/>
            <p:cNvCxnSpPr>
              <a:endCxn id="2041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042" name="Google Shape;2042;p57"/>
            <p:cNvCxnSpPr>
              <a:endCxn id="2043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037" name="Google Shape;2037;p57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44" name="Google Shape;2044;p57"/>
            <p:cNvCxnSpPr>
              <a:stCxn id="2037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045" name="Google Shape;2045;p57"/>
            <p:cNvCxnSpPr>
              <a:stCxn id="2039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046" name="Google Shape;2046;p57"/>
            <p:cNvCxnSpPr>
              <a:stCxn id="2041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047" name="Google Shape;2047;p57"/>
            <p:cNvCxnSpPr>
              <a:stCxn id="2043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048" name="Google Shape;2048;p57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2049" name="Google Shape;2049;p57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0" name="Google Shape;2050;p57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1" name="Google Shape;2051;p57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2" name="Google Shape;2052;p57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3" name="Google Shape;2053;p57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2054" name="Google Shape;2054;p57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5" name="Google Shape;2055;p57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6" name="Google Shape;2056;p57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7" name="Google Shape;2057;p57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58" name="Google Shape;2058;p57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2059" name="Google Shape;2059;p57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063" name="Google Shape;2063;p57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64" name="Google Shape;2064;p57"/>
          <p:cNvSpPr/>
          <p:nvPr/>
        </p:nvSpPr>
        <p:spPr>
          <a:xfrm>
            <a:off x="3357434" y="4942047"/>
            <a:ext cx="1922400" cy="74811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5" name="Google Shape;20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553" y="1024347"/>
            <a:ext cx="5884095" cy="59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57"/>
          <p:cNvSpPr/>
          <p:nvPr/>
        </p:nvSpPr>
        <p:spPr>
          <a:xfrm>
            <a:off x="7254675" y="2008425"/>
            <a:ext cx="2976900" cy="16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7" name="Google Shape;2067;p57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57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57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57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57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57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73" name="Google Shape;2073;p57"/>
          <p:cNvGrpSpPr/>
          <p:nvPr/>
        </p:nvGrpSpPr>
        <p:grpSpPr>
          <a:xfrm>
            <a:off x="3196737" y="6184008"/>
            <a:ext cx="2324302" cy="270766"/>
            <a:chOff x="3092353" y="5502510"/>
            <a:chExt cx="2080657" cy="256748"/>
          </a:xfrm>
        </p:grpSpPr>
        <p:sp>
          <p:nvSpPr>
            <p:cNvPr id="2074" name="Google Shape;2074;p57"/>
            <p:cNvSpPr txBox="1"/>
            <p:nvPr/>
          </p:nvSpPr>
          <p:spPr>
            <a:xfrm>
              <a:off x="3092353" y="5506354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5" name="Google Shape;2075;p57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6" name="Google Shape;2076;p57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7" name="Google Shape;2077;p57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78" name="Google Shape;2078;p57"/>
          <p:cNvGrpSpPr/>
          <p:nvPr/>
        </p:nvGrpSpPr>
        <p:grpSpPr>
          <a:xfrm>
            <a:off x="641134" y="4016423"/>
            <a:ext cx="2006356" cy="2145156"/>
            <a:chOff x="607883" y="3447206"/>
            <a:chExt cx="1902300" cy="2034094"/>
          </a:xfrm>
        </p:grpSpPr>
        <p:grpSp>
          <p:nvGrpSpPr>
            <p:cNvPr id="2079" name="Google Shape;2079;p57"/>
            <p:cNvGrpSpPr/>
            <p:nvPr/>
          </p:nvGrpSpPr>
          <p:grpSpPr>
            <a:xfrm>
              <a:off x="607883" y="3447206"/>
              <a:ext cx="1902300" cy="2034094"/>
              <a:chOff x="607883" y="3447206"/>
              <a:chExt cx="1902300" cy="2034094"/>
            </a:xfrm>
          </p:grpSpPr>
          <p:sp>
            <p:nvSpPr>
              <p:cNvPr id="2080" name="Google Shape;2080;p57"/>
              <p:cNvSpPr/>
              <p:nvPr/>
            </p:nvSpPr>
            <p:spPr>
              <a:xfrm>
                <a:off x="607883" y="3646782"/>
                <a:ext cx="1902300" cy="1528200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081" name="Google Shape;2081;p57"/>
              <p:cNvGrpSpPr/>
              <p:nvPr/>
            </p:nvGrpSpPr>
            <p:grpSpPr>
              <a:xfrm>
                <a:off x="696686" y="3447206"/>
                <a:ext cx="1692409" cy="2034094"/>
                <a:chOff x="696686" y="3447206"/>
                <a:chExt cx="1692409" cy="2034094"/>
              </a:xfrm>
            </p:grpSpPr>
            <p:sp>
              <p:nvSpPr>
                <p:cNvPr id="2082" name="Google Shape;2082;p57"/>
                <p:cNvSpPr/>
                <p:nvPr/>
              </p:nvSpPr>
              <p:spPr>
                <a:xfrm>
                  <a:off x="696686" y="3854102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83" name="Google Shape;2083;p57"/>
                <p:cNvSpPr/>
                <p:nvPr/>
              </p:nvSpPr>
              <p:spPr>
                <a:xfrm>
                  <a:off x="696686" y="457200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84" name="Google Shape;2084;p57"/>
                <p:cNvSpPr/>
                <p:nvPr/>
              </p:nvSpPr>
              <p:spPr>
                <a:xfrm>
                  <a:off x="1192022" y="384737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85" name="Google Shape;2085;p57"/>
                <p:cNvSpPr/>
                <p:nvPr/>
              </p:nvSpPr>
              <p:spPr>
                <a:xfrm>
                  <a:off x="1192022" y="456526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86" name="Google Shape;2086;p57"/>
                <p:cNvSpPr/>
                <p:nvPr/>
              </p:nvSpPr>
              <p:spPr>
                <a:xfrm>
                  <a:off x="1687358" y="384063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87" name="Google Shape;2087;p57"/>
                <p:cNvSpPr/>
                <p:nvPr/>
              </p:nvSpPr>
              <p:spPr>
                <a:xfrm>
                  <a:off x="1687358" y="455853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88" name="Google Shape;2088;p57"/>
                <p:cNvSpPr/>
                <p:nvPr/>
              </p:nvSpPr>
              <p:spPr>
                <a:xfrm>
                  <a:off x="2182694" y="383390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89" name="Google Shape;2089;p57"/>
                <p:cNvSpPr/>
                <p:nvPr/>
              </p:nvSpPr>
              <p:spPr>
                <a:xfrm>
                  <a:off x="2182695" y="4551804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090" name="Google Shape;2090;p57"/>
                <p:cNvCxnSpPr>
                  <a:stCxn id="2083" idx="0"/>
                  <a:endCxn id="2082" idx="2"/>
                </p:cNvCxnSpPr>
                <p:nvPr/>
              </p:nvCxnSpPr>
              <p:spPr>
                <a:xfrm rot="10800000">
                  <a:off x="799886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091" name="Google Shape;2091;p57"/>
                <p:cNvCxnSpPr>
                  <a:stCxn id="2085" idx="0"/>
                  <a:endCxn id="2084" idx="2"/>
                </p:cNvCxnSpPr>
                <p:nvPr/>
              </p:nvCxnSpPr>
              <p:spPr>
                <a:xfrm rot="10800000">
                  <a:off x="1295222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092" name="Google Shape;2092;p57"/>
                <p:cNvCxnSpPr>
                  <a:stCxn id="2087" idx="0"/>
                  <a:endCxn id="2086" idx="2"/>
                </p:cNvCxnSpPr>
                <p:nvPr/>
              </p:nvCxnSpPr>
              <p:spPr>
                <a:xfrm rot="10800000">
                  <a:off x="1790558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093" name="Google Shape;2093;p57"/>
                <p:cNvCxnSpPr>
                  <a:stCxn id="2089" idx="0"/>
                  <a:endCxn id="2088" idx="2"/>
                </p:cNvCxnSpPr>
                <p:nvPr/>
              </p:nvCxnSpPr>
              <p:spPr>
                <a:xfrm rot="10800000">
                  <a:off x="2285895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094" name="Google Shape;2094;p57"/>
                <p:cNvCxnSpPr>
                  <a:endCxn id="2083" idx="2"/>
                </p:cNvCxnSpPr>
                <p:nvPr/>
              </p:nvCxnSpPr>
              <p:spPr>
                <a:xfrm rot="10800000">
                  <a:off x="799886" y="510480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095" name="Google Shape;2095;p57"/>
                <p:cNvCxnSpPr>
                  <a:endCxn id="2085" idx="2"/>
                </p:cNvCxnSpPr>
                <p:nvPr/>
              </p:nvCxnSpPr>
              <p:spPr>
                <a:xfrm rot="10800000">
                  <a:off x="1295222" y="5098068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096" name="Google Shape;2096;p57"/>
                <p:cNvCxnSpPr>
                  <a:endCxn id="2087" idx="2"/>
                </p:cNvCxnSpPr>
                <p:nvPr/>
              </p:nvCxnSpPr>
              <p:spPr>
                <a:xfrm rot="10800000">
                  <a:off x="1790558" y="509133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097" name="Google Shape;2097;p57"/>
                <p:cNvCxnSpPr>
                  <a:endCxn id="2089" idx="2"/>
                </p:cNvCxnSpPr>
                <p:nvPr/>
              </p:nvCxnSpPr>
              <p:spPr>
                <a:xfrm rot="10800000">
                  <a:off x="2285895" y="508460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098" name="Google Shape;2098;p57"/>
                <p:cNvCxnSpPr>
                  <a:stCxn id="2083" idx="3"/>
                  <a:endCxn id="2085" idx="1"/>
                </p:cNvCxnSpPr>
                <p:nvPr/>
              </p:nvCxnSpPr>
              <p:spPr>
                <a:xfrm flipH="1" rot="10800000">
                  <a:off x="903086" y="483180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099" name="Google Shape;2099;p57"/>
                <p:cNvCxnSpPr>
                  <a:stCxn id="2085" idx="3"/>
                  <a:endCxn id="2087" idx="1"/>
                </p:cNvCxnSpPr>
                <p:nvPr/>
              </p:nvCxnSpPr>
              <p:spPr>
                <a:xfrm flipH="1" rot="10800000">
                  <a:off x="1398422" y="482506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100" name="Google Shape;2100;p57"/>
                <p:cNvCxnSpPr>
                  <a:stCxn id="2087" idx="3"/>
                  <a:endCxn id="2089" idx="1"/>
                </p:cNvCxnSpPr>
                <p:nvPr/>
              </p:nvCxnSpPr>
              <p:spPr>
                <a:xfrm flipH="1" rot="10800000">
                  <a:off x="1893758" y="481833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101" name="Google Shape;2101;p57"/>
                <p:cNvCxnSpPr>
                  <a:stCxn id="2088" idx="1"/>
                  <a:endCxn id="2086" idx="3"/>
                </p:cNvCxnSpPr>
                <p:nvPr/>
              </p:nvCxnSpPr>
              <p:spPr>
                <a:xfrm flipH="1">
                  <a:off x="1893794" y="410030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102" name="Google Shape;2102;p57"/>
                <p:cNvCxnSpPr>
                  <a:stCxn id="2086" idx="1"/>
                  <a:endCxn id="2084" idx="3"/>
                </p:cNvCxnSpPr>
                <p:nvPr/>
              </p:nvCxnSpPr>
              <p:spPr>
                <a:xfrm flipH="1">
                  <a:off x="1398458" y="410703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103" name="Google Shape;2103;p57"/>
                <p:cNvCxnSpPr>
                  <a:stCxn id="2084" idx="1"/>
                  <a:endCxn id="2082" idx="3"/>
                </p:cNvCxnSpPr>
                <p:nvPr/>
              </p:nvCxnSpPr>
              <p:spPr>
                <a:xfrm flipH="1">
                  <a:off x="903122" y="411377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104" name="Google Shape;2104;p57"/>
                <p:cNvCxnSpPr>
                  <a:stCxn id="2082" idx="0"/>
                </p:cNvCxnSpPr>
                <p:nvPr/>
              </p:nvCxnSpPr>
              <p:spPr>
                <a:xfrm rot="10800000">
                  <a:off x="799886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105" name="Google Shape;2105;p57"/>
                <p:cNvCxnSpPr>
                  <a:stCxn id="2084" idx="0"/>
                </p:cNvCxnSpPr>
                <p:nvPr/>
              </p:nvCxnSpPr>
              <p:spPr>
                <a:xfrm rot="10800000">
                  <a:off x="1295222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106" name="Google Shape;2106;p57"/>
                <p:cNvCxnSpPr>
                  <a:stCxn id="2086" idx="0"/>
                </p:cNvCxnSpPr>
                <p:nvPr/>
              </p:nvCxnSpPr>
              <p:spPr>
                <a:xfrm rot="10800000">
                  <a:off x="1790558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107" name="Google Shape;2107;p57"/>
                <p:cNvCxnSpPr>
                  <a:stCxn id="2088" idx="0"/>
                </p:cNvCxnSpPr>
                <p:nvPr/>
              </p:nvCxnSpPr>
              <p:spPr>
                <a:xfrm rot="10800000">
                  <a:off x="2285894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2108" name="Google Shape;2108;p57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09" name="Google Shape;2109;p57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57"/>
          <p:cNvSpPr/>
          <p:nvPr/>
        </p:nvSpPr>
        <p:spPr>
          <a:xfrm>
            <a:off x="7254675" y="2298675"/>
            <a:ext cx="4528800" cy="5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11" name="Google Shape;2111;p57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2112" name="Google Shape;2112;p57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2032" name="Google Shape;2032;p57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4" name="Google Shape;2034;p57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28" name="Google Shape;2028;p57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0" name="Google Shape;2030;p57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13" name="Google Shape;2113;p57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114" name="Google Shape;2114;p57"/>
              <p:cNvCxnSpPr>
                <a:endCxn id="2113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15" name="Google Shape;2115;p57"/>
              <p:cNvCxnSpPr>
                <a:endCxn id="2113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16" name="Google Shape;2116;p57"/>
              <p:cNvCxnSpPr>
                <a:endCxn id="2113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17" name="Google Shape;2117;p57"/>
              <p:cNvCxnSpPr>
                <a:endCxn id="2113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118" name="Google Shape;2118;p57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119" name="Google Shape;2119;p57"/>
              <p:cNvCxnSpPr>
                <a:stCxn id="2028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20" name="Google Shape;2120;p57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21" name="Google Shape;2121;p57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22" name="Google Shape;2122;p57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123" name="Google Shape;2123;p57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8" name="Google Shape;2128;p58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2129" name="Google Shape;2129;p58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0" name="Google Shape;2130;p58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1" name="Google Shape;2131;p58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2" name="Google Shape;2132;p58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33" name="Google Shape;2133;p58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2134" name="Google Shape;2134;p58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2135" name="Google Shape;2135;p58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6" name="Google Shape;2136;p58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7" name="Google Shape;2137;p58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8" name="Google Shape;2138;p58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9" name="Google Shape;2139;p58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140" name="Google Shape;2140;p58"/>
              <p:cNvCxnSpPr>
                <a:stCxn id="2136" idx="3"/>
                <a:endCxn id="2137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41" name="Google Shape;2141;p58"/>
              <p:cNvCxnSpPr>
                <a:stCxn id="2137" idx="3"/>
                <a:endCxn id="2138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42" name="Google Shape;2142;p58"/>
              <p:cNvCxnSpPr>
                <a:stCxn id="2138" idx="3"/>
                <a:endCxn id="2139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143" name="Google Shape;2143;p58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144" name="Google Shape;2144;p58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2145" name="Google Shape;2145;p58"/>
              <p:cNvCxnSpPr>
                <a:endCxn id="2136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46" name="Google Shape;2146;p58"/>
              <p:cNvCxnSpPr>
                <a:endCxn id="2137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47" name="Google Shape;2147;p58"/>
              <p:cNvCxnSpPr>
                <a:endCxn id="2138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148" name="Google Shape;2148;p58"/>
              <p:cNvCxnSpPr>
                <a:endCxn id="2139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cxnSp>
        <p:nvCxnSpPr>
          <p:cNvPr id="2149" name="Google Shape;2149;p58"/>
          <p:cNvCxnSpPr>
            <a:stCxn id="2136" idx="0"/>
            <a:endCxn id="2150" idx="4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51" name="Google Shape;2151;p58"/>
          <p:cNvCxnSpPr>
            <a:stCxn id="2136" idx="0"/>
            <a:endCxn id="2152" idx="4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53" name="Google Shape;2153;p58"/>
          <p:cNvCxnSpPr>
            <a:stCxn id="2136" idx="0"/>
            <a:endCxn id="2154" idx="4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55" name="Google Shape;2155;p58"/>
          <p:cNvCxnSpPr>
            <a:stCxn id="2136" idx="0"/>
            <a:endCxn id="2156" idx="4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157" name="Google Shape;2157;p58"/>
          <p:cNvGrpSpPr/>
          <p:nvPr/>
        </p:nvGrpSpPr>
        <p:grpSpPr>
          <a:xfrm>
            <a:off x="3422248" y="2176113"/>
            <a:ext cx="1784854" cy="2826006"/>
            <a:chOff x="3244760" y="1702174"/>
            <a:chExt cx="1692286" cy="2131862"/>
          </a:xfrm>
        </p:grpSpPr>
        <p:cxnSp>
          <p:nvCxnSpPr>
            <p:cNvPr id="2158" name="Google Shape;2158;p58"/>
            <p:cNvCxnSpPr>
              <a:endCxn id="2159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60" name="Google Shape;2160;p58"/>
            <p:cNvCxnSpPr>
              <a:endCxn id="2161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62" name="Google Shape;2162;p58"/>
            <p:cNvCxnSpPr>
              <a:endCxn id="2163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64" name="Google Shape;2164;p58"/>
            <p:cNvCxnSpPr>
              <a:endCxn id="2165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159" name="Google Shape;2159;p58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5" name="Google Shape;2165;p58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1" name="Google Shape;2161;p58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3" name="Google Shape;2163;p58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66" name="Google Shape;2166;p58"/>
            <p:cNvCxnSpPr>
              <a:stCxn id="2159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67" name="Google Shape;2167;p58"/>
            <p:cNvCxnSpPr>
              <a:stCxn id="2161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68" name="Google Shape;2168;p58"/>
            <p:cNvCxnSpPr>
              <a:stCxn id="2163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69" name="Google Shape;2169;p58"/>
            <p:cNvCxnSpPr>
              <a:stCxn id="2165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170" name="Google Shape;2170;p58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2171" name="Google Shape;2171;p58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2" name="Google Shape;2172;p58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3" name="Google Shape;2173;p58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4" name="Google Shape;2174;p58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5" name="Google Shape;2175;p58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2176" name="Google Shape;2176;p58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7" name="Google Shape;2177;p58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8" name="Google Shape;2178;p58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9" name="Google Shape;2179;p58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80" name="Google Shape;2180;p58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2181" name="Google Shape;2181;p58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2" name="Google Shape;2182;p58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3" name="Google Shape;2183;p58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4" name="Google Shape;2184;p58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185" name="Google Shape;2185;p58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86" name="Google Shape;2186;p58"/>
          <p:cNvSpPr/>
          <p:nvPr/>
        </p:nvSpPr>
        <p:spPr>
          <a:xfrm>
            <a:off x="3328474" y="6210838"/>
            <a:ext cx="403500" cy="2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7" name="Google Shape;2187;p58"/>
          <p:cNvSpPr/>
          <p:nvPr/>
        </p:nvSpPr>
        <p:spPr>
          <a:xfrm>
            <a:off x="2603959" y="4920772"/>
            <a:ext cx="760500" cy="2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88" name="Google Shape;218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553" y="1024347"/>
            <a:ext cx="5884095" cy="59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58"/>
          <p:cNvSpPr/>
          <p:nvPr/>
        </p:nvSpPr>
        <p:spPr>
          <a:xfrm>
            <a:off x="7945886" y="3096548"/>
            <a:ext cx="1335418" cy="21233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0" name="Google Shape;2190;p58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58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p58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58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58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58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96" name="Google Shape;2196;p58"/>
          <p:cNvGrpSpPr/>
          <p:nvPr/>
        </p:nvGrpSpPr>
        <p:grpSpPr>
          <a:xfrm>
            <a:off x="641134" y="4016423"/>
            <a:ext cx="2006356" cy="2145156"/>
            <a:chOff x="607883" y="3447206"/>
            <a:chExt cx="1902300" cy="2034094"/>
          </a:xfrm>
        </p:grpSpPr>
        <p:grpSp>
          <p:nvGrpSpPr>
            <p:cNvPr id="2197" name="Google Shape;2197;p58"/>
            <p:cNvGrpSpPr/>
            <p:nvPr/>
          </p:nvGrpSpPr>
          <p:grpSpPr>
            <a:xfrm>
              <a:off x="607883" y="3447206"/>
              <a:ext cx="1902300" cy="2034094"/>
              <a:chOff x="607883" y="3447206"/>
              <a:chExt cx="1902300" cy="2034094"/>
            </a:xfrm>
          </p:grpSpPr>
          <p:sp>
            <p:nvSpPr>
              <p:cNvPr id="2198" name="Google Shape;2198;p58"/>
              <p:cNvSpPr/>
              <p:nvPr/>
            </p:nvSpPr>
            <p:spPr>
              <a:xfrm>
                <a:off x="607883" y="3646782"/>
                <a:ext cx="1902300" cy="1528200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99" name="Google Shape;2199;p58"/>
              <p:cNvGrpSpPr/>
              <p:nvPr/>
            </p:nvGrpSpPr>
            <p:grpSpPr>
              <a:xfrm>
                <a:off x="696686" y="3447206"/>
                <a:ext cx="1692409" cy="2034094"/>
                <a:chOff x="696686" y="3447206"/>
                <a:chExt cx="1692409" cy="2034094"/>
              </a:xfrm>
            </p:grpSpPr>
            <p:sp>
              <p:nvSpPr>
                <p:cNvPr id="2200" name="Google Shape;2200;p58"/>
                <p:cNvSpPr/>
                <p:nvPr/>
              </p:nvSpPr>
              <p:spPr>
                <a:xfrm>
                  <a:off x="696686" y="3854102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1" name="Google Shape;2201;p58"/>
                <p:cNvSpPr/>
                <p:nvPr/>
              </p:nvSpPr>
              <p:spPr>
                <a:xfrm>
                  <a:off x="696686" y="457200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2" name="Google Shape;2202;p58"/>
                <p:cNvSpPr/>
                <p:nvPr/>
              </p:nvSpPr>
              <p:spPr>
                <a:xfrm>
                  <a:off x="1192022" y="384737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3" name="Google Shape;2203;p58"/>
                <p:cNvSpPr/>
                <p:nvPr/>
              </p:nvSpPr>
              <p:spPr>
                <a:xfrm>
                  <a:off x="1192022" y="456526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4" name="Google Shape;2204;p58"/>
                <p:cNvSpPr/>
                <p:nvPr/>
              </p:nvSpPr>
              <p:spPr>
                <a:xfrm>
                  <a:off x="1687358" y="384063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5" name="Google Shape;2205;p58"/>
                <p:cNvSpPr/>
                <p:nvPr/>
              </p:nvSpPr>
              <p:spPr>
                <a:xfrm>
                  <a:off x="1687358" y="455853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6" name="Google Shape;2206;p58"/>
                <p:cNvSpPr/>
                <p:nvPr/>
              </p:nvSpPr>
              <p:spPr>
                <a:xfrm>
                  <a:off x="2182694" y="383390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7" name="Google Shape;2207;p58"/>
                <p:cNvSpPr/>
                <p:nvPr/>
              </p:nvSpPr>
              <p:spPr>
                <a:xfrm>
                  <a:off x="2182695" y="4551804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208" name="Google Shape;2208;p58"/>
                <p:cNvCxnSpPr>
                  <a:stCxn id="2201" idx="0"/>
                  <a:endCxn id="2200" idx="2"/>
                </p:cNvCxnSpPr>
                <p:nvPr/>
              </p:nvCxnSpPr>
              <p:spPr>
                <a:xfrm rot="10800000">
                  <a:off x="799886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09" name="Google Shape;2209;p58"/>
                <p:cNvCxnSpPr>
                  <a:stCxn id="2203" idx="0"/>
                  <a:endCxn id="2202" idx="2"/>
                </p:cNvCxnSpPr>
                <p:nvPr/>
              </p:nvCxnSpPr>
              <p:spPr>
                <a:xfrm rot="10800000">
                  <a:off x="1295222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0" name="Google Shape;2210;p58"/>
                <p:cNvCxnSpPr>
                  <a:stCxn id="2205" idx="0"/>
                  <a:endCxn id="2204" idx="2"/>
                </p:cNvCxnSpPr>
                <p:nvPr/>
              </p:nvCxnSpPr>
              <p:spPr>
                <a:xfrm rot="10800000">
                  <a:off x="1790558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1" name="Google Shape;2211;p58"/>
                <p:cNvCxnSpPr>
                  <a:stCxn id="2207" idx="0"/>
                  <a:endCxn id="2206" idx="2"/>
                </p:cNvCxnSpPr>
                <p:nvPr/>
              </p:nvCxnSpPr>
              <p:spPr>
                <a:xfrm rot="10800000">
                  <a:off x="2285895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2" name="Google Shape;2212;p58"/>
                <p:cNvCxnSpPr>
                  <a:endCxn id="2201" idx="2"/>
                </p:cNvCxnSpPr>
                <p:nvPr/>
              </p:nvCxnSpPr>
              <p:spPr>
                <a:xfrm rot="10800000">
                  <a:off x="799886" y="510480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3" name="Google Shape;2213;p58"/>
                <p:cNvCxnSpPr>
                  <a:endCxn id="2203" idx="2"/>
                </p:cNvCxnSpPr>
                <p:nvPr/>
              </p:nvCxnSpPr>
              <p:spPr>
                <a:xfrm rot="10800000">
                  <a:off x="1295222" y="5098068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4" name="Google Shape;2214;p58"/>
                <p:cNvCxnSpPr>
                  <a:endCxn id="2205" idx="2"/>
                </p:cNvCxnSpPr>
                <p:nvPr/>
              </p:nvCxnSpPr>
              <p:spPr>
                <a:xfrm rot="10800000">
                  <a:off x="1790558" y="509133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5" name="Google Shape;2215;p58"/>
                <p:cNvCxnSpPr>
                  <a:endCxn id="2207" idx="2"/>
                </p:cNvCxnSpPr>
                <p:nvPr/>
              </p:nvCxnSpPr>
              <p:spPr>
                <a:xfrm rot="10800000">
                  <a:off x="2285895" y="508460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6" name="Google Shape;2216;p58"/>
                <p:cNvCxnSpPr>
                  <a:stCxn id="2201" idx="3"/>
                  <a:endCxn id="2203" idx="1"/>
                </p:cNvCxnSpPr>
                <p:nvPr/>
              </p:nvCxnSpPr>
              <p:spPr>
                <a:xfrm flipH="1" rot="10800000">
                  <a:off x="903086" y="483180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7" name="Google Shape;2217;p58"/>
                <p:cNvCxnSpPr>
                  <a:stCxn id="2203" idx="3"/>
                  <a:endCxn id="2205" idx="1"/>
                </p:cNvCxnSpPr>
                <p:nvPr/>
              </p:nvCxnSpPr>
              <p:spPr>
                <a:xfrm flipH="1" rot="10800000">
                  <a:off x="1398422" y="482506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8" name="Google Shape;2218;p58"/>
                <p:cNvCxnSpPr>
                  <a:stCxn id="2205" idx="3"/>
                  <a:endCxn id="2207" idx="1"/>
                </p:cNvCxnSpPr>
                <p:nvPr/>
              </p:nvCxnSpPr>
              <p:spPr>
                <a:xfrm flipH="1" rot="10800000">
                  <a:off x="1893758" y="481833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19" name="Google Shape;2219;p58"/>
                <p:cNvCxnSpPr>
                  <a:stCxn id="2206" idx="1"/>
                  <a:endCxn id="2204" idx="3"/>
                </p:cNvCxnSpPr>
                <p:nvPr/>
              </p:nvCxnSpPr>
              <p:spPr>
                <a:xfrm flipH="1">
                  <a:off x="1893794" y="410030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20" name="Google Shape;2220;p58"/>
                <p:cNvCxnSpPr>
                  <a:stCxn id="2204" idx="1"/>
                  <a:endCxn id="2202" idx="3"/>
                </p:cNvCxnSpPr>
                <p:nvPr/>
              </p:nvCxnSpPr>
              <p:spPr>
                <a:xfrm flipH="1">
                  <a:off x="1398458" y="410703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21" name="Google Shape;2221;p58"/>
                <p:cNvCxnSpPr>
                  <a:stCxn id="2202" idx="1"/>
                  <a:endCxn id="2200" idx="3"/>
                </p:cNvCxnSpPr>
                <p:nvPr/>
              </p:nvCxnSpPr>
              <p:spPr>
                <a:xfrm flipH="1">
                  <a:off x="903122" y="411377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22" name="Google Shape;2222;p58"/>
                <p:cNvCxnSpPr>
                  <a:stCxn id="2200" idx="0"/>
                </p:cNvCxnSpPr>
                <p:nvPr/>
              </p:nvCxnSpPr>
              <p:spPr>
                <a:xfrm rot="10800000">
                  <a:off x="799886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23" name="Google Shape;2223;p58"/>
                <p:cNvCxnSpPr>
                  <a:stCxn id="2202" idx="0"/>
                </p:cNvCxnSpPr>
                <p:nvPr/>
              </p:nvCxnSpPr>
              <p:spPr>
                <a:xfrm rot="10800000">
                  <a:off x="1295222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24" name="Google Shape;2224;p58"/>
                <p:cNvCxnSpPr>
                  <a:stCxn id="2204" idx="0"/>
                </p:cNvCxnSpPr>
                <p:nvPr/>
              </p:nvCxnSpPr>
              <p:spPr>
                <a:xfrm rot="10800000">
                  <a:off x="1790558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25" name="Google Shape;2225;p58"/>
                <p:cNvCxnSpPr>
                  <a:stCxn id="2206" idx="0"/>
                </p:cNvCxnSpPr>
                <p:nvPr/>
              </p:nvCxnSpPr>
              <p:spPr>
                <a:xfrm rot="10800000">
                  <a:off x="2285894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2226" name="Google Shape;2226;p58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27" name="Google Shape;2227;p58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58"/>
          <p:cNvSpPr/>
          <p:nvPr/>
        </p:nvSpPr>
        <p:spPr>
          <a:xfrm>
            <a:off x="730975" y="3954875"/>
            <a:ext cx="1826700" cy="5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29" name="Google Shape;2229;p58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2230" name="Google Shape;2230;p58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2154" name="Google Shape;2154;p58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56" name="Google Shape;2156;p58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50" name="Google Shape;2150;p58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52" name="Google Shape;2152;p58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31" name="Google Shape;2231;p58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32" name="Google Shape;2232;p58"/>
              <p:cNvCxnSpPr>
                <a:endCxn id="2231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33" name="Google Shape;2233;p58"/>
              <p:cNvCxnSpPr>
                <a:endCxn id="2231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34" name="Google Shape;2234;p58"/>
              <p:cNvCxnSpPr>
                <a:endCxn id="2231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35" name="Google Shape;2235;p58"/>
              <p:cNvCxnSpPr>
                <a:endCxn id="2231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236" name="Google Shape;2236;p58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37" name="Google Shape;2237;p58"/>
              <p:cNvCxnSpPr>
                <a:stCxn id="2150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38" name="Google Shape;2238;p58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39" name="Google Shape;2239;p58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40" name="Google Shape;2240;p58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241" name="Google Shape;2241;p58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6" name="Google Shape;2246;p59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2247" name="Google Shape;2247;p59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2248" name="Google Shape;2248;p59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49" name="Google Shape;2249;p59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50" name="Google Shape;2250;p59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51" name="Google Shape;2251;p59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52" name="Google Shape;2252;p59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53" name="Google Shape;2253;p59"/>
              <p:cNvCxnSpPr>
                <a:stCxn id="2249" idx="3"/>
                <a:endCxn id="2250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54" name="Google Shape;2254;p59"/>
              <p:cNvCxnSpPr>
                <a:stCxn id="2250" idx="3"/>
                <a:endCxn id="2251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55" name="Google Shape;2255;p59"/>
              <p:cNvCxnSpPr>
                <a:stCxn id="2251" idx="3"/>
                <a:endCxn id="2252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256" name="Google Shape;2256;p59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257" name="Google Shape;2257;p59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2258" name="Google Shape;2258;p59"/>
              <p:cNvCxnSpPr>
                <a:endCxn id="2249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59" name="Google Shape;2259;p59"/>
              <p:cNvCxnSpPr>
                <a:endCxn id="2250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60" name="Google Shape;2260;p59"/>
              <p:cNvCxnSpPr>
                <a:endCxn id="2251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261" name="Google Shape;2261;p59"/>
              <p:cNvCxnSpPr>
                <a:endCxn id="2252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2262" name="Google Shape;2262;p59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2263" name="Google Shape;2263;p59"/>
            <p:cNvCxnSpPr>
              <a:endCxn id="2264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265" name="Google Shape;2265;p59"/>
            <p:cNvCxnSpPr>
              <a:endCxn id="2266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267" name="Google Shape;2267;p59"/>
            <p:cNvCxnSpPr>
              <a:endCxn id="2268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269" name="Google Shape;2269;p59"/>
            <p:cNvCxnSpPr>
              <a:endCxn id="2270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264" name="Google Shape;2264;p59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0" name="Google Shape;2270;p59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6" name="Google Shape;2266;p59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8" name="Google Shape;2268;p59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71" name="Google Shape;2271;p59"/>
            <p:cNvCxnSpPr>
              <a:stCxn id="2264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272" name="Google Shape;2272;p59"/>
            <p:cNvCxnSpPr>
              <a:stCxn id="2266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273" name="Google Shape;2273;p59"/>
            <p:cNvCxnSpPr>
              <a:stCxn id="2268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274" name="Google Shape;2274;p59"/>
            <p:cNvCxnSpPr>
              <a:stCxn id="2270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275" name="Google Shape;2275;p59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2276" name="Google Shape;2276;p59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7" name="Google Shape;2277;p59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8" name="Google Shape;2278;p59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9" name="Google Shape;2279;p59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0" name="Google Shape;2280;p59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2281" name="Google Shape;2281;p59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2" name="Google Shape;2282;p59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3" name="Google Shape;2283;p59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4" name="Google Shape;2284;p59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85" name="Google Shape;2285;p59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2286" name="Google Shape;2286;p59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2287" name="Google Shape;2287;p59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288" name="Google Shape;2288;p59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2289" name="Google Shape;2289;p59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0" name="Google Shape;2290;p59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1" name="Google Shape;2291;p59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2" name="Google Shape;2292;p59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3" name="Google Shape;2293;p59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4" name="Google Shape;2294;p59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5" name="Google Shape;2295;p59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6" name="Google Shape;2296;p59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297" name="Google Shape;2297;p59"/>
                <p:cNvCxnSpPr>
                  <a:stCxn id="2290" idx="0"/>
                  <a:endCxn id="2289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98" name="Google Shape;2298;p59"/>
                <p:cNvCxnSpPr>
                  <a:stCxn id="2292" idx="0"/>
                  <a:endCxn id="2291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299" name="Google Shape;2299;p59"/>
                <p:cNvCxnSpPr>
                  <a:stCxn id="2294" idx="0"/>
                  <a:endCxn id="2293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0" name="Google Shape;2300;p59"/>
                <p:cNvCxnSpPr>
                  <a:stCxn id="2296" idx="0"/>
                  <a:endCxn id="2295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1" name="Google Shape;2301;p59"/>
                <p:cNvCxnSpPr>
                  <a:endCxn id="2290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2" name="Google Shape;2302;p59"/>
                <p:cNvCxnSpPr>
                  <a:endCxn id="2292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3" name="Google Shape;2303;p59"/>
                <p:cNvCxnSpPr>
                  <a:endCxn id="2294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4" name="Google Shape;2304;p59"/>
                <p:cNvCxnSpPr>
                  <a:endCxn id="2296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5" name="Google Shape;2305;p59"/>
                <p:cNvCxnSpPr>
                  <a:stCxn id="2290" idx="3"/>
                  <a:endCxn id="2292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6" name="Google Shape;2306;p59"/>
                <p:cNvCxnSpPr>
                  <a:stCxn id="2292" idx="3"/>
                  <a:endCxn id="2294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7" name="Google Shape;2307;p59"/>
                <p:cNvCxnSpPr>
                  <a:stCxn id="2294" idx="3"/>
                  <a:endCxn id="2296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8" name="Google Shape;2308;p59"/>
                <p:cNvCxnSpPr>
                  <a:stCxn id="2295" idx="1"/>
                  <a:endCxn id="2293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09" name="Google Shape;2309;p59"/>
                <p:cNvCxnSpPr>
                  <a:stCxn id="2293" idx="1"/>
                  <a:endCxn id="2291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10" name="Google Shape;2310;p59"/>
                <p:cNvCxnSpPr>
                  <a:stCxn id="2291" idx="1"/>
                  <a:endCxn id="2289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11" name="Google Shape;2311;p59"/>
                <p:cNvCxnSpPr>
                  <a:stCxn id="2289" idx="0"/>
                  <a:endCxn id="2312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13" name="Google Shape;2313;p59"/>
                <p:cNvCxnSpPr>
                  <a:stCxn id="2291" idx="0"/>
                  <a:endCxn id="2314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15" name="Google Shape;2315;p59"/>
                <p:cNvCxnSpPr>
                  <a:stCxn id="2293" idx="0"/>
                  <a:endCxn id="2316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17" name="Google Shape;2317;p59"/>
                <p:cNvCxnSpPr>
                  <a:stCxn id="2295" idx="0"/>
                  <a:endCxn id="2318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2319" name="Google Shape;2319;p59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20" name="Google Shape;2320;p59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2321" name="Google Shape;2321;p59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325" name="Google Shape;2325;p59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26" name="Google Shape;2326;p59"/>
          <p:cNvSpPr/>
          <p:nvPr/>
        </p:nvSpPr>
        <p:spPr>
          <a:xfrm>
            <a:off x="3337650" y="6017174"/>
            <a:ext cx="381000" cy="2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7" name="Google Shape;23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553" y="1024347"/>
            <a:ext cx="5884095" cy="59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59"/>
          <p:cNvSpPr/>
          <p:nvPr/>
        </p:nvSpPr>
        <p:spPr>
          <a:xfrm>
            <a:off x="7241977" y="4057550"/>
            <a:ext cx="1538872" cy="2454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9" name="Google Shape;2329;p59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59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59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59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59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59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35" name="Google Shape;2335;p59"/>
          <p:cNvGrpSpPr/>
          <p:nvPr/>
        </p:nvGrpSpPr>
        <p:grpSpPr>
          <a:xfrm>
            <a:off x="3272938" y="6184008"/>
            <a:ext cx="2248101" cy="270766"/>
            <a:chOff x="3160566" y="5502510"/>
            <a:chExt cx="2012444" cy="256748"/>
          </a:xfrm>
        </p:grpSpPr>
        <p:sp>
          <p:nvSpPr>
            <p:cNvPr id="2336" name="Google Shape;2336;p59"/>
            <p:cNvSpPr txBox="1"/>
            <p:nvPr/>
          </p:nvSpPr>
          <p:spPr>
            <a:xfrm>
              <a:off x="3160566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7" name="Google Shape;2337;p59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8" name="Google Shape;2338;p59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9" name="Google Shape;2339;p59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340" name="Google Shape;2340;p59"/>
          <p:cNvCxnSpPr>
            <a:stCxn id="2249" idx="0"/>
            <a:endCxn id="2316" idx="4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1" name="Google Shape;2341;p59"/>
          <p:cNvCxnSpPr>
            <a:stCxn id="2249" idx="0"/>
            <a:endCxn id="2318" idx="4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2" name="Google Shape;2342;p59"/>
          <p:cNvCxnSpPr>
            <a:stCxn id="2249" idx="0"/>
            <a:endCxn id="2312" idx="4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3" name="Google Shape;2343;p59"/>
          <p:cNvCxnSpPr>
            <a:stCxn id="2249" idx="0"/>
            <a:endCxn id="2314" idx="4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44" name="Google Shape;2344;p59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5" name="Google Shape;2345;p59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2346" name="Google Shape;2346;p59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2312" name="Google Shape;2312;p59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14" name="Google Shape;2314;p59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16" name="Google Shape;2316;p59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18" name="Google Shape;2318;p59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47" name="Google Shape;2347;p59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348" name="Google Shape;2348;p59"/>
              <p:cNvCxnSpPr>
                <a:endCxn id="2347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49" name="Google Shape;2349;p59"/>
              <p:cNvCxnSpPr>
                <a:endCxn id="2347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50" name="Google Shape;2350;p59"/>
              <p:cNvCxnSpPr>
                <a:endCxn id="2347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51" name="Google Shape;2351;p59"/>
              <p:cNvCxnSpPr>
                <a:endCxn id="2347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352" name="Google Shape;2352;p59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353" name="Google Shape;2353;p59"/>
              <p:cNvCxnSpPr>
                <a:stCxn id="2316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54" name="Google Shape;2354;p59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55" name="Google Shape;2355;p59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56" name="Google Shape;2356;p59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357" name="Google Shape;2357;p59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2" name="Google Shape;2362;p60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2363" name="Google Shape;2363;p60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2364" name="Google Shape;2364;p60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65" name="Google Shape;2365;p60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66" name="Google Shape;2366;p60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67" name="Google Shape;2367;p60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68" name="Google Shape;2368;p60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369" name="Google Shape;2369;p60"/>
              <p:cNvCxnSpPr>
                <a:stCxn id="2365" idx="3"/>
                <a:endCxn id="2366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70" name="Google Shape;2370;p60"/>
              <p:cNvCxnSpPr>
                <a:stCxn id="2366" idx="3"/>
                <a:endCxn id="2367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71" name="Google Shape;2371;p60"/>
              <p:cNvCxnSpPr>
                <a:stCxn id="2367" idx="3"/>
                <a:endCxn id="2368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372" name="Google Shape;2372;p60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373" name="Google Shape;2373;p60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2374" name="Google Shape;2374;p60"/>
              <p:cNvCxnSpPr>
                <a:endCxn id="2365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75" name="Google Shape;2375;p60"/>
              <p:cNvCxnSpPr>
                <a:endCxn id="2366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76" name="Google Shape;2376;p60"/>
              <p:cNvCxnSpPr>
                <a:endCxn id="2367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77" name="Google Shape;2377;p60"/>
              <p:cNvCxnSpPr>
                <a:endCxn id="2368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cxnSp>
        <p:nvCxnSpPr>
          <p:cNvPr id="2378" name="Google Shape;2378;p60"/>
          <p:cNvCxnSpPr>
            <a:stCxn id="2365" idx="0"/>
            <a:endCxn id="2379" idx="4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80" name="Google Shape;2380;p60"/>
          <p:cNvCxnSpPr>
            <a:stCxn id="2365" idx="0"/>
            <a:endCxn id="2381" idx="4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82" name="Google Shape;2382;p60"/>
          <p:cNvCxnSpPr>
            <a:stCxn id="2365" idx="0"/>
            <a:endCxn id="2383" idx="4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84" name="Google Shape;2384;p60"/>
          <p:cNvCxnSpPr>
            <a:stCxn id="2365" idx="0"/>
            <a:endCxn id="2385" idx="4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386" name="Google Shape;2386;p60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2387" name="Google Shape;2387;p60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8" name="Google Shape;2388;p60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9" name="Google Shape;2389;p60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0" name="Google Shape;2390;p60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p60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2392" name="Google Shape;2392;p60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3" name="Google Shape;2393;p60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4" name="Google Shape;2394;p60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5" name="Google Shape;2395;p60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96" name="Google Shape;2396;p60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2397" name="Google Shape;2397;p60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2398" name="Google Shape;2398;p60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399" name="Google Shape;2399;p60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2400" name="Google Shape;2400;p60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01" name="Google Shape;2401;p60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02" name="Google Shape;2402;p60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03" name="Google Shape;2403;p60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04" name="Google Shape;2404;p60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05" name="Google Shape;2405;p60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06" name="Google Shape;2406;p60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07" name="Google Shape;2407;p60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408" name="Google Shape;2408;p60"/>
                <p:cNvCxnSpPr>
                  <a:stCxn id="2401" idx="0"/>
                  <a:endCxn id="2400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09" name="Google Shape;2409;p60"/>
                <p:cNvCxnSpPr>
                  <a:stCxn id="2403" idx="0"/>
                  <a:endCxn id="2402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0" name="Google Shape;2410;p60"/>
                <p:cNvCxnSpPr>
                  <a:stCxn id="2405" idx="0"/>
                  <a:endCxn id="2404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1" name="Google Shape;2411;p60"/>
                <p:cNvCxnSpPr>
                  <a:stCxn id="2407" idx="0"/>
                  <a:endCxn id="2406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2" name="Google Shape;2412;p60"/>
                <p:cNvCxnSpPr>
                  <a:endCxn id="2401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3" name="Google Shape;2413;p60"/>
                <p:cNvCxnSpPr>
                  <a:endCxn id="2403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4" name="Google Shape;2414;p60"/>
                <p:cNvCxnSpPr>
                  <a:endCxn id="2405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5" name="Google Shape;2415;p60"/>
                <p:cNvCxnSpPr>
                  <a:endCxn id="2407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6" name="Google Shape;2416;p60"/>
                <p:cNvCxnSpPr>
                  <a:stCxn id="2401" idx="3"/>
                  <a:endCxn id="2403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7" name="Google Shape;2417;p60"/>
                <p:cNvCxnSpPr>
                  <a:stCxn id="2403" idx="3"/>
                  <a:endCxn id="2405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8" name="Google Shape;2418;p60"/>
                <p:cNvCxnSpPr>
                  <a:stCxn id="2405" idx="3"/>
                  <a:endCxn id="2407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19" name="Google Shape;2419;p60"/>
                <p:cNvCxnSpPr>
                  <a:stCxn id="2406" idx="1"/>
                  <a:endCxn id="2404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20" name="Google Shape;2420;p60"/>
                <p:cNvCxnSpPr>
                  <a:stCxn id="2404" idx="1"/>
                  <a:endCxn id="2402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21" name="Google Shape;2421;p60"/>
                <p:cNvCxnSpPr>
                  <a:stCxn id="2402" idx="1"/>
                  <a:endCxn id="2400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22" name="Google Shape;2422;p60"/>
                <p:cNvCxnSpPr>
                  <a:stCxn id="2400" idx="0"/>
                  <a:endCxn id="2383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23" name="Google Shape;2423;p60"/>
                <p:cNvCxnSpPr>
                  <a:stCxn id="2402" idx="0"/>
                  <a:endCxn id="2385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24" name="Google Shape;2424;p60"/>
                <p:cNvCxnSpPr>
                  <a:stCxn id="2404" idx="0"/>
                  <a:endCxn id="2379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425" name="Google Shape;2425;p60"/>
                <p:cNvCxnSpPr>
                  <a:stCxn id="2406" idx="0"/>
                  <a:endCxn id="2381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2426" name="Google Shape;2426;p60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27" name="Google Shape;2427;p60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2428" name="Google Shape;2428;p60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9" name="Google Shape;2429;p60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0" name="Google Shape;2430;p60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1" name="Google Shape;2431;p60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432" name="Google Shape;2432;p60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33" name="Google Shape;2433;p60"/>
          <p:cNvSpPr/>
          <p:nvPr/>
        </p:nvSpPr>
        <p:spPr>
          <a:xfrm>
            <a:off x="1440572" y="1747316"/>
            <a:ext cx="375000" cy="82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4" name="Google Shape;243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553" y="1024347"/>
            <a:ext cx="5884095" cy="59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p60"/>
          <p:cNvSpPr/>
          <p:nvPr/>
        </p:nvSpPr>
        <p:spPr>
          <a:xfrm>
            <a:off x="7246319" y="4749471"/>
            <a:ext cx="3432932" cy="23154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6" name="Google Shape;2436;p60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60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60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60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60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60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42" name="Google Shape;2442;p60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2443" name="Google Shape;2443;p60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4" name="Google Shape;2444;p60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5" name="Google Shape;2445;p60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6" name="Google Shape;2446;p60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47" name="Google Shape;2447;p60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2448" name="Google Shape;2448;p60"/>
            <p:cNvCxnSpPr>
              <a:endCxn id="2449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450" name="Google Shape;2450;p60"/>
            <p:cNvCxnSpPr>
              <a:endCxn id="2451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452" name="Google Shape;2452;p60"/>
            <p:cNvCxnSpPr>
              <a:endCxn id="2453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454" name="Google Shape;2454;p60"/>
            <p:cNvCxnSpPr>
              <a:endCxn id="2455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449" name="Google Shape;2449;p60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5" name="Google Shape;2455;p60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1" name="Google Shape;2451;p60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3" name="Google Shape;2453;p60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56" name="Google Shape;2456;p60"/>
            <p:cNvCxnSpPr>
              <a:stCxn id="2449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457" name="Google Shape;2457;p60"/>
            <p:cNvCxnSpPr>
              <a:stCxn id="2451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458" name="Google Shape;2458;p60"/>
            <p:cNvCxnSpPr>
              <a:stCxn id="2453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459" name="Google Shape;2459;p60"/>
            <p:cNvCxnSpPr>
              <a:stCxn id="2455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460" name="Google Shape;2460;p60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1" name="Google Shape;2461;p60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2462" name="Google Shape;2462;p60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2383" name="Google Shape;2383;p60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85" name="Google Shape;2385;p60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79" name="Google Shape;2379;p60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81" name="Google Shape;2381;p60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3" name="Google Shape;2463;p60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464" name="Google Shape;2464;p60"/>
              <p:cNvCxnSpPr>
                <a:endCxn id="2463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65" name="Google Shape;2465;p60"/>
              <p:cNvCxnSpPr>
                <a:endCxn id="2463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66" name="Google Shape;2466;p60"/>
              <p:cNvCxnSpPr>
                <a:endCxn id="2463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67" name="Google Shape;2467;p60"/>
              <p:cNvCxnSpPr>
                <a:endCxn id="2463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468" name="Google Shape;2468;p60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rgbClr val="FCFCF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rgbClr val="FCFCF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469" name="Google Shape;2469;p60"/>
              <p:cNvCxnSpPr>
                <a:stCxn id="2379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70" name="Google Shape;2470;p60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71" name="Google Shape;2471;p60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72" name="Google Shape;2472;p60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473" name="Google Shape;2473;p60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8" name="Google Shape;2478;p61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2479" name="Google Shape;2479;p61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2480" name="Google Shape;2480;p61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81" name="Google Shape;2481;p61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82" name="Google Shape;2482;p61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83" name="Google Shape;2483;p61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84" name="Google Shape;2484;p61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485" name="Google Shape;2485;p61"/>
              <p:cNvCxnSpPr>
                <a:stCxn id="2481" idx="3"/>
                <a:endCxn id="2482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86" name="Google Shape;2486;p61"/>
              <p:cNvCxnSpPr>
                <a:stCxn id="2482" idx="3"/>
                <a:endCxn id="2483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87" name="Google Shape;2487;p61"/>
              <p:cNvCxnSpPr>
                <a:stCxn id="2483" idx="3"/>
                <a:endCxn id="2484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488" name="Google Shape;2488;p61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89" name="Google Shape;2489;p61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2490" name="Google Shape;2490;p61"/>
              <p:cNvCxnSpPr>
                <a:endCxn id="2481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91" name="Google Shape;2491;p61"/>
              <p:cNvCxnSpPr>
                <a:endCxn id="2482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92" name="Google Shape;2492;p61"/>
              <p:cNvCxnSpPr>
                <a:endCxn id="2483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93" name="Google Shape;2493;p61"/>
              <p:cNvCxnSpPr>
                <a:endCxn id="2484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cxnSp>
        <p:nvCxnSpPr>
          <p:cNvPr id="2494" name="Google Shape;2494;p61"/>
          <p:cNvCxnSpPr>
            <a:stCxn id="2481" idx="0"/>
            <a:endCxn id="2495" idx="4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96" name="Google Shape;2496;p61"/>
          <p:cNvCxnSpPr>
            <a:endCxn id="2497" idx="4"/>
          </p:cNvCxnSpPr>
          <p:nvPr/>
        </p:nvCxnSpPr>
        <p:spPr>
          <a:xfrm rot="10800000">
            <a:off x="2410925" y="4016473"/>
            <a:ext cx="1120200" cy="967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98" name="Google Shape;2498;p61"/>
          <p:cNvCxnSpPr>
            <a:stCxn id="2481" idx="0"/>
            <a:endCxn id="2499" idx="4"/>
          </p:cNvCxnSpPr>
          <p:nvPr/>
        </p:nvCxnSpPr>
        <p:spPr>
          <a:xfrm rot="10800000">
            <a:off x="843629" y="4022598"/>
            <a:ext cx="2687400" cy="984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00" name="Google Shape;2500;p61"/>
          <p:cNvCxnSpPr>
            <a:stCxn id="2481" idx="0"/>
            <a:endCxn id="2501" idx="4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502" name="Google Shape;2502;p61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2503" name="Google Shape;2503;p61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4" name="Google Shape;2504;p61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5" name="Google Shape;2505;p61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6" name="Google Shape;2506;p61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7" name="Google Shape;2507;p61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2508" name="Google Shape;2508;p61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9" name="Google Shape;2509;p61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0" name="Google Shape;2510;p61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1" name="Google Shape;2511;p61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12" name="Google Shape;2512;p61"/>
          <p:cNvGrpSpPr/>
          <p:nvPr/>
        </p:nvGrpSpPr>
        <p:grpSpPr>
          <a:xfrm>
            <a:off x="641134" y="4016423"/>
            <a:ext cx="2006356" cy="2145156"/>
            <a:chOff x="607883" y="3447206"/>
            <a:chExt cx="1902300" cy="2034094"/>
          </a:xfrm>
        </p:grpSpPr>
        <p:grpSp>
          <p:nvGrpSpPr>
            <p:cNvPr id="2513" name="Google Shape;2513;p61"/>
            <p:cNvGrpSpPr/>
            <p:nvPr/>
          </p:nvGrpSpPr>
          <p:grpSpPr>
            <a:xfrm>
              <a:off x="607883" y="3447206"/>
              <a:ext cx="1902300" cy="2034094"/>
              <a:chOff x="607883" y="3447206"/>
              <a:chExt cx="1902300" cy="2034094"/>
            </a:xfrm>
          </p:grpSpPr>
          <p:sp>
            <p:nvSpPr>
              <p:cNvPr id="2514" name="Google Shape;2514;p61"/>
              <p:cNvSpPr/>
              <p:nvPr/>
            </p:nvSpPr>
            <p:spPr>
              <a:xfrm>
                <a:off x="607883" y="3646782"/>
                <a:ext cx="1902300" cy="1528200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515" name="Google Shape;2515;p61"/>
              <p:cNvGrpSpPr/>
              <p:nvPr/>
            </p:nvGrpSpPr>
            <p:grpSpPr>
              <a:xfrm>
                <a:off x="696686" y="3447206"/>
                <a:ext cx="1692409" cy="2034094"/>
                <a:chOff x="696686" y="3447206"/>
                <a:chExt cx="1692409" cy="2034094"/>
              </a:xfrm>
            </p:grpSpPr>
            <p:sp>
              <p:nvSpPr>
                <p:cNvPr id="2516" name="Google Shape;2516;p61"/>
                <p:cNvSpPr/>
                <p:nvPr/>
              </p:nvSpPr>
              <p:spPr>
                <a:xfrm>
                  <a:off x="696686" y="3854102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17" name="Google Shape;2517;p61"/>
                <p:cNvSpPr/>
                <p:nvPr/>
              </p:nvSpPr>
              <p:spPr>
                <a:xfrm>
                  <a:off x="696686" y="457200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18" name="Google Shape;2518;p61"/>
                <p:cNvSpPr/>
                <p:nvPr/>
              </p:nvSpPr>
              <p:spPr>
                <a:xfrm>
                  <a:off x="1192022" y="384737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19" name="Google Shape;2519;p61"/>
                <p:cNvSpPr/>
                <p:nvPr/>
              </p:nvSpPr>
              <p:spPr>
                <a:xfrm>
                  <a:off x="1192022" y="456526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20" name="Google Shape;2520;p61"/>
                <p:cNvSpPr/>
                <p:nvPr/>
              </p:nvSpPr>
              <p:spPr>
                <a:xfrm>
                  <a:off x="1687358" y="384063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21" name="Google Shape;2521;p61"/>
                <p:cNvSpPr/>
                <p:nvPr/>
              </p:nvSpPr>
              <p:spPr>
                <a:xfrm>
                  <a:off x="1687358" y="455853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22" name="Google Shape;2522;p61"/>
                <p:cNvSpPr/>
                <p:nvPr/>
              </p:nvSpPr>
              <p:spPr>
                <a:xfrm>
                  <a:off x="2182694" y="383390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23" name="Google Shape;2523;p61"/>
                <p:cNvSpPr/>
                <p:nvPr/>
              </p:nvSpPr>
              <p:spPr>
                <a:xfrm>
                  <a:off x="2182695" y="4551804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524" name="Google Shape;2524;p61"/>
                <p:cNvCxnSpPr>
                  <a:stCxn id="2517" idx="0"/>
                  <a:endCxn id="2516" idx="2"/>
                </p:cNvCxnSpPr>
                <p:nvPr/>
              </p:nvCxnSpPr>
              <p:spPr>
                <a:xfrm rot="10800000">
                  <a:off x="799886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25" name="Google Shape;2525;p61"/>
                <p:cNvCxnSpPr>
                  <a:stCxn id="2519" idx="0"/>
                  <a:endCxn id="2518" idx="2"/>
                </p:cNvCxnSpPr>
                <p:nvPr/>
              </p:nvCxnSpPr>
              <p:spPr>
                <a:xfrm rot="10800000">
                  <a:off x="1295222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26" name="Google Shape;2526;p61"/>
                <p:cNvCxnSpPr>
                  <a:stCxn id="2521" idx="0"/>
                  <a:endCxn id="2520" idx="2"/>
                </p:cNvCxnSpPr>
                <p:nvPr/>
              </p:nvCxnSpPr>
              <p:spPr>
                <a:xfrm rot="10800000">
                  <a:off x="1790558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27" name="Google Shape;2527;p61"/>
                <p:cNvCxnSpPr>
                  <a:stCxn id="2523" idx="0"/>
                  <a:endCxn id="2522" idx="2"/>
                </p:cNvCxnSpPr>
                <p:nvPr/>
              </p:nvCxnSpPr>
              <p:spPr>
                <a:xfrm rot="10800000">
                  <a:off x="2285895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28" name="Google Shape;2528;p61"/>
                <p:cNvCxnSpPr>
                  <a:endCxn id="2517" idx="2"/>
                </p:cNvCxnSpPr>
                <p:nvPr/>
              </p:nvCxnSpPr>
              <p:spPr>
                <a:xfrm rot="10800000">
                  <a:off x="799886" y="510480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29" name="Google Shape;2529;p61"/>
                <p:cNvCxnSpPr>
                  <a:endCxn id="2519" idx="2"/>
                </p:cNvCxnSpPr>
                <p:nvPr/>
              </p:nvCxnSpPr>
              <p:spPr>
                <a:xfrm rot="10800000">
                  <a:off x="1295222" y="5098068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0" name="Google Shape;2530;p61"/>
                <p:cNvCxnSpPr>
                  <a:endCxn id="2521" idx="2"/>
                </p:cNvCxnSpPr>
                <p:nvPr/>
              </p:nvCxnSpPr>
              <p:spPr>
                <a:xfrm rot="10800000">
                  <a:off x="1790558" y="509133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1" name="Google Shape;2531;p61"/>
                <p:cNvCxnSpPr>
                  <a:endCxn id="2523" idx="2"/>
                </p:cNvCxnSpPr>
                <p:nvPr/>
              </p:nvCxnSpPr>
              <p:spPr>
                <a:xfrm rot="10800000">
                  <a:off x="2285895" y="508460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2" name="Google Shape;2532;p61"/>
                <p:cNvCxnSpPr>
                  <a:stCxn id="2517" idx="3"/>
                  <a:endCxn id="2519" idx="1"/>
                </p:cNvCxnSpPr>
                <p:nvPr/>
              </p:nvCxnSpPr>
              <p:spPr>
                <a:xfrm flipH="1" rot="10800000">
                  <a:off x="903086" y="483180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3" name="Google Shape;2533;p61"/>
                <p:cNvCxnSpPr>
                  <a:stCxn id="2519" idx="3"/>
                  <a:endCxn id="2521" idx="1"/>
                </p:cNvCxnSpPr>
                <p:nvPr/>
              </p:nvCxnSpPr>
              <p:spPr>
                <a:xfrm flipH="1" rot="10800000">
                  <a:off x="1398422" y="482506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4" name="Google Shape;2534;p61"/>
                <p:cNvCxnSpPr>
                  <a:stCxn id="2521" idx="3"/>
                  <a:endCxn id="2523" idx="1"/>
                </p:cNvCxnSpPr>
                <p:nvPr/>
              </p:nvCxnSpPr>
              <p:spPr>
                <a:xfrm flipH="1" rot="10800000">
                  <a:off x="1893758" y="481833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5" name="Google Shape;2535;p61"/>
                <p:cNvCxnSpPr>
                  <a:stCxn id="2522" idx="1"/>
                  <a:endCxn id="2520" idx="3"/>
                </p:cNvCxnSpPr>
                <p:nvPr/>
              </p:nvCxnSpPr>
              <p:spPr>
                <a:xfrm flipH="1">
                  <a:off x="1893794" y="410030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6" name="Google Shape;2536;p61"/>
                <p:cNvCxnSpPr>
                  <a:stCxn id="2520" idx="1"/>
                  <a:endCxn id="2518" idx="3"/>
                </p:cNvCxnSpPr>
                <p:nvPr/>
              </p:nvCxnSpPr>
              <p:spPr>
                <a:xfrm flipH="1">
                  <a:off x="1398458" y="410703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7" name="Google Shape;2537;p61"/>
                <p:cNvCxnSpPr>
                  <a:stCxn id="2518" idx="1"/>
                  <a:endCxn id="2516" idx="3"/>
                </p:cNvCxnSpPr>
                <p:nvPr/>
              </p:nvCxnSpPr>
              <p:spPr>
                <a:xfrm flipH="1">
                  <a:off x="903122" y="411377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8" name="Google Shape;2538;p61"/>
                <p:cNvCxnSpPr>
                  <a:stCxn id="2516" idx="0"/>
                  <a:endCxn id="2499" idx="4"/>
                </p:cNvCxnSpPr>
                <p:nvPr/>
              </p:nvCxnSpPr>
              <p:spPr>
                <a:xfrm rot="10800000">
                  <a:off x="799886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39" name="Google Shape;2539;p61"/>
                <p:cNvCxnSpPr>
                  <a:stCxn id="2518" idx="0"/>
                  <a:endCxn id="2501" idx="4"/>
                </p:cNvCxnSpPr>
                <p:nvPr/>
              </p:nvCxnSpPr>
              <p:spPr>
                <a:xfrm rot="10800000">
                  <a:off x="1295222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40" name="Google Shape;2540;p61"/>
                <p:cNvCxnSpPr>
                  <a:stCxn id="2520" idx="0"/>
                  <a:endCxn id="2495" idx="4"/>
                </p:cNvCxnSpPr>
                <p:nvPr/>
              </p:nvCxnSpPr>
              <p:spPr>
                <a:xfrm rot="10800000">
                  <a:off x="1790558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541" name="Google Shape;2541;p61"/>
                <p:cNvCxnSpPr>
                  <a:stCxn id="2522" idx="0"/>
                  <a:endCxn id="2497" idx="4"/>
                </p:cNvCxnSpPr>
                <p:nvPr/>
              </p:nvCxnSpPr>
              <p:spPr>
                <a:xfrm rot="10800000">
                  <a:off x="2285894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2542" name="Google Shape;2542;p61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43" name="Google Shape;2543;p61"/>
          <p:cNvGrpSpPr/>
          <p:nvPr/>
        </p:nvGrpSpPr>
        <p:grpSpPr>
          <a:xfrm>
            <a:off x="3491661" y="5751810"/>
            <a:ext cx="1715374" cy="403802"/>
            <a:chOff x="3310573" y="5706128"/>
            <a:chExt cx="1626409" cy="382896"/>
          </a:xfrm>
        </p:grpSpPr>
        <p:sp>
          <p:nvSpPr>
            <p:cNvPr id="2544" name="Google Shape;2544;p61"/>
            <p:cNvSpPr/>
            <p:nvPr/>
          </p:nvSpPr>
          <p:spPr>
            <a:xfrm>
              <a:off x="3310573" y="5726324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3805909" y="5719592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4301245" y="5712860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4796582" y="5706128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548" name="Google Shape;2548;p61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49" name="Google Shape;2549;p61"/>
          <p:cNvSpPr/>
          <p:nvPr/>
        </p:nvSpPr>
        <p:spPr>
          <a:xfrm>
            <a:off x="3317775" y="5751794"/>
            <a:ext cx="375000" cy="30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50" name="Google Shape;255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553" y="1024347"/>
            <a:ext cx="5884096" cy="59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51" name="Google Shape;2551;p61"/>
          <p:cNvSpPr/>
          <p:nvPr/>
        </p:nvSpPr>
        <p:spPr>
          <a:xfrm>
            <a:off x="7246319" y="5165721"/>
            <a:ext cx="3432900" cy="23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2" name="Google Shape;2552;p61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61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61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61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61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61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58" name="Google Shape;2558;p61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2559" name="Google Shape;2559;p61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0" name="Google Shape;2560;p61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1" name="Google Shape;2561;p61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2" name="Google Shape;2562;p61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63" name="Google Shape;2563;p61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2564" name="Google Shape;2564;p61"/>
            <p:cNvCxnSpPr>
              <a:endCxn id="2565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66" name="Google Shape;2566;p61"/>
            <p:cNvCxnSpPr>
              <a:endCxn id="2567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68" name="Google Shape;2568;p61"/>
            <p:cNvCxnSpPr>
              <a:endCxn id="2569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70" name="Google Shape;2570;p61"/>
            <p:cNvCxnSpPr>
              <a:endCxn id="2571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565" name="Google Shape;2565;p61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7" name="Google Shape;2567;p61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9" name="Google Shape;2569;p61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72" name="Google Shape;2572;p61"/>
            <p:cNvCxnSpPr>
              <a:stCxn id="2565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73" name="Google Shape;2573;p61"/>
            <p:cNvCxnSpPr>
              <a:stCxn id="2567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74" name="Google Shape;2574;p61"/>
            <p:cNvCxnSpPr>
              <a:stCxn id="2569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75" name="Google Shape;2575;p61"/>
            <p:cNvCxnSpPr>
              <a:stCxn id="2571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576" name="Google Shape;2576;p61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7" name="Google Shape;2577;p61"/>
          <p:cNvGrpSpPr/>
          <p:nvPr/>
        </p:nvGrpSpPr>
        <p:grpSpPr>
          <a:xfrm>
            <a:off x="514939" y="1847200"/>
            <a:ext cx="2224678" cy="2175332"/>
            <a:chOff x="488233" y="1390290"/>
            <a:chExt cx="2109300" cy="2062708"/>
          </a:xfrm>
        </p:grpSpPr>
        <p:sp>
          <p:nvSpPr>
            <p:cNvPr id="2499" name="Google Shape;2499;p61"/>
            <p:cNvSpPr/>
            <p:nvPr/>
          </p:nvSpPr>
          <p:spPr>
            <a:xfrm>
              <a:off x="575330" y="3003898"/>
              <a:ext cx="449100" cy="449100"/>
            </a:xfrm>
            <a:prstGeom prst="ellipse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1" name="Google Shape;2501;p61"/>
            <p:cNvSpPr/>
            <p:nvPr/>
          </p:nvSpPr>
          <p:spPr>
            <a:xfrm>
              <a:off x="1070666" y="3001983"/>
              <a:ext cx="449100" cy="449100"/>
            </a:xfrm>
            <a:prstGeom prst="ellipse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1566002" y="3000068"/>
              <a:ext cx="449100" cy="449100"/>
            </a:xfrm>
            <a:prstGeom prst="ellipse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2061338" y="2998153"/>
              <a:ext cx="449100" cy="449100"/>
            </a:xfrm>
            <a:prstGeom prst="ellipse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1439690" y="1390290"/>
              <a:ext cx="206400" cy="5328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79" name="Google Shape;2579;p61"/>
            <p:cNvCxnSpPr>
              <a:endCxn id="2578" idx="2"/>
            </p:cNvCxnSpPr>
            <p:nvPr/>
          </p:nvCxnSpPr>
          <p:spPr>
            <a:xfrm rot="10800000">
              <a:off x="1542890" y="1923090"/>
              <a:ext cx="811800" cy="50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80" name="Google Shape;2580;p61"/>
            <p:cNvCxnSpPr>
              <a:endCxn id="2578" idx="2"/>
            </p:cNvCxnSpPr>
            <p:nvPr/>
          </p:nvCxnSpPr>
          <p:spPr>
            <a:xfrm rot="10800000">
              <a:off x="1542890" y="1923090"/>
              <a:ext cx="247800" cy="48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81" name="Google Shape;2581;p61"/>
            <p:cNvCxnSpPr>
              <a:endCxn id="2578" idx="2"/>
            </p:cNvCxnSpPr>
            <p:nvPr/>
          </p:nvCxnSpPr>
          <p:spPr>
            <a:xfrm flipH="1" rot="10800000">
              <a:off x="799790" y="1923090"/>
              <a:ext cx="743100" cy="485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82" name="Google Shape;2582;p61"/>
            <p:cNvCxnSpPr>
              <a:endCxn id="2578" idx="2"/>
            </p:cNvCxnSpPr>
            <p:nvPr/>
          </p:nvCxnSpPr>
          <p:spPr>
            <a:xfrm flipH="1" rot="10800000">
              <a:off x="1295090" y="1923090"/>
              <a:ext cx="247800" cy="483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583" name="Google Shape;2583;p61"/>
            <p:cNvSpPr/>
            <p:nvPr/>
          </p:nvSpPr>
          <p:spPr>
            <a:xfrm>
              <a:off x="488233" y="2420665"/>
              <a:ext cx="2109300" cy="2523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zh-CN" sz="1900" u="none" cap="none" strike="noStrike">
                  <a:solidFill>
                    <a:srgbClr val="FCFCF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softmax</a:t>
              </a:r>
              <a:endParaRPr b="0" i="0" sz="1900" u="none" cap="none" strike="noStrike">
                <a:solidFill>
                  <a:srgbClr val="FCFCF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84" name="Google Shape;2584;p61"/>
            <p:cNvCxnSpPr>
              <a:stCxn id="2495" idx="0"/>
            </p:cNvCxnSpPr>
            <p:nvPr/>
          </p:nvCxnSpPr>
          <p:spPr>
            <a:xfrm flipH="1" rot="10800000">
              <a:off x="1790552" y="2677868"/>
              <a:ext cx="5400" cy="322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85" name="Google Shape;2585;p61"/>
            <p:cNvCxnSpPr/>
            <p:nvPr/>
          </p:nvCxnSpPr>
          <p:spPr>
            <a:xfrm flipH="1" rot="10800000">
              <a:off x="2287190" y="2677868"/>
              <a:ext cx="5400" cy="322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86" name="Google Shape;2586;p61"/>
            <p:cNvCxnSpPr/>
            <p:nvPr/>
          </p:nvCxnSpPr>
          <p:spPr>
            <a:xfrm flipH="1" rot="10800000">
              <a:off x="1295161" y="2677868"/>
              <a:ext cx="5400" cy="322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87" name="Google Shape;2587;p61"/>
            <p:cNvCxnSpPr/>
            <p:nvPr/>
          </p:nvCxnSpPr>
          <p:spPr>
            <a:xfrm flipH="1" rot="10800000">
              <a:off x="788548" y="2677868"/>
              <a:ext cx="5400" cy="322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588" name="Google Shape;2588;p61"/>
          <p:cNvCxnSpPr/>
          <p:nvPr/>
        </p:nvCxnSpPr>
        <p:spPr>
          <a:xfrm>
            <a:off x="1736002" y="2128128"/>
            <a:ext cx="1755900" cy="3836400"/>
          </a:xfrm>
          <a:prstGeom prst="bentConnector3">
            <a:avLst>
              <a:gd fmla="val 7304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89" name="Google Shape;2589;p61"/>
          <p:cNvSpPr/>
          <p:nvPr/>
        </p:nvSpPr>
        <p:spPr>
          <a:xfrm>
            <a:off x="1456875" y="1802958"/>
            <a:ext cx="351600" cy="73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4" name="Google Shape;2594;p62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2595" name="Google Shape;2595;p62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2596" name="Google Shape;2596;p62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97" name="Google Shape;2597;p62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98" name="Google Shape;2598;p62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99" name="Google Shape;2599;p62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00" name="Google Shape;2600;p62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601" name="Google Shape;2601;p62"/>
              <p:cNvCxnSpPr>
                <a:stCxn id="2597" idx="3"/>
                <a:endCxn id="2598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02" name="Google Shape;2602;p62"/>
              <p:cNvCxnSpPr>
                <a:stCxn id="2598" idx="3"/>
                <a:endCxn id="2599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03" name="Google Shape;2603;p62"/>
              <p:cNvCxnSpPr>
                <a:stCxn id="2599" idx="3"/>
                <a:endCxn id="2600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604" name="Google Shape;2604;p62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605" name="Google Shape;2605;p62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2606" name="Google Shape;2606;p62"/>
              <p:cNvCxnSpPr>
                <a:endCxn id="2597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07" name="Google Shape;2607;p62"/>
              <p:cNvCxnSpPr>
                <a:endCxn id="2598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08" name="Google Shape;2608;p62"/>
              <p:cNvCxnSpPr>
                <a:endCxn id="2599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09" name="Google Shape;2609;p62"/>
              <p:cNvCxnSpPr>
                <a:endCxn id="2600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2610" name="Google Shape;2610;p62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2611" name="Google Shape;2611;p62"/>
            <p:cNvCxnSpPr>
              <a:endCxn id="2612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613" name="Google Shape;2613;p62"/>
            <p:cNvCxnSpPr>
              <a:endCxn id="2614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615" name="Google Shape;2615;p62"/>
            <p:cNvCxnSpPr>
              <a:endCxn id="2616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617" name="Google Shape;2617;p62"/>
            <p:cNvCxnSpPr>
              <a:endCxn id="2618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612" name="Google Shape;2612;p62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8" name="Google Shape;2618;p62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4" name="Google Shape;2614;p62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6" name="Google Shape;2616;p62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619" name="Google Shape;2619;p62"/>
            <p:cNvCxnSpPr>
              <a:stCxn id="2612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620" name="Google Shape;2620;p62"/>
            <p:cNvCxnSpPr>
              <a:stCxn id="2614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621" name="Google Shape;2621;p62"/>
            <p:cNvCxnSpPr>
              <a:stCxn id="2616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622" name="Google Shape;2622;p62"/>
            <p:cNvCxnSpPr>
              <a:stCxn id="2618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623" name="Google Shape;2623;p62"/>
          <p:cNvCxnSpPr>
            <a:endCxn id="2624" idx="4"/>
          </p:cNvCxnSpPr>
          <p:nvPr/>
        </p:nvCxnSpPr>
        <p:spPr>
          <a:xfrm rot="10800000">
            <a:off x="1888437" y="4018376"/>
            <a:ext cx="1642500" cy="965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25" name="Google Shape;2625;p62"/>
          <p:cNvCxnSpPr>
            <a:stCxn id="2597" idx="0"/>
            <a:endCxn id="2626" idx="4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27" name="Google Shape;2627;p62"/>
          <p:cNvCxnSpPr>
            <a:stCxn id="2597" idx="0"/>
            <a:endCxn id="2628" idx="4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29" name="Google Shape;2629;p62"/>
          <p:cNvCxnSpPr>
            <a:stCxn id="2597" idx="0"/>
            <a:endCxn id="2630" idx="4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631" name="Google Shape;2631;p62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2632" name="Google Shape;2632;p62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3" name="Google Shape;2633;p62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4" name="Google Shape;2634;p62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5" name="Google Shape;2635;p62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6" name="Google Shape;2636;p62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2637" name="Google Shape;2637;p62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8" name="Google Shape;2638;p62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9" name="Google Shape;2639;p62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0" name="Google Shape;2640;p62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41" name="Google Shape;2641;p62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2642" name="Google Shape;2642;p62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2643" name="Google Shape;2643;p62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644" name="Google Shape;2644;p62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2645" name="Google Shape;2645;p62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46" name="Google Shape;2646;p62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47" name="Google Shape;2647;p62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48" name="Google Shape;2648;p62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49" name="Google Shape;2649;p62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50" name="Google Shape;2650;p62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51" name="Google Shape;2651;p62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52" name="Google Shape;2652;p62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653" name="Google Shape;2653;p62"/>
                <p:cNvCxnSpPr>
                  <a:stCxn id="2646" idx="0"/>
                  <a:endCxn id="2645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54" name="Google Shape;2654;p62"/>
                <p:cNvCxnSpPr>
                  <a:stCxn id="2648" idx="0"/>
                  <a:endCxn id="2647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55" name="Google Shape;2655;p62"/>
                <p:cNvCxnSpPr>
                  <a:stCxn id="2650" idx="0"/>
                  <a:endCxn id="2649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56" name="Google Shape;2656;p62"/>
                <p:cNvCxnSpPr>
                  <a:stCxn id="2652" idx="0"/>
                  <a:endCxn id="2651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57" name="Google Shape;2657;p62"/>
                <p:cNvCxnSpPr>
                  <a:endCxn id="2646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58" name="Google Shape;2658;p62"/>
                <p:cNvCxnSpPr>
                  <a:endCxn id="2648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59" name="Google Shape;2659;p62"/>
                <p:cNvCxnSpPr>
                  <a:endCxn id="2650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0" name="Google Shape;2660;p62"/>
                <p:cNvCxnSpPr>
                  <a:endCxn id="2652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1" name="Google Shape;2661;p62"/>
                <p:cNvCxnSpPr>
                  <a:stCxn id="2646" idx="3"/>
                  <a:endCxn id="2648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2" name="Google Shape;2662;p62"/>
                <p:cNvCxnSpPr>
                  <a:stCxn id="2648" idx="3"/>
                  <a:endCxn id="2650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3" name="Google Shape;2663;p62"/>
                <p:cNvCxnSpPr>
                  <a:stCxn id="2650" idx="3"/>
                  <a:endCxn id="2652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4" name="Google Shape;2664;p62"/>
                <p:cNvCxnSpPr>
                  <a:stCxn id="2651" idx="1"/>
                  <a:endCxn id="2649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5" name="Google Shape;2665;p62"/>
                <p:cNvCxnSpPr>
                  <a:stCxn id="2649" idx="1"/>
                  <a:endCxn id="2647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6" name="Google Shape;2666;p62"/>
                <p:cNvCxnSpPr>
                  <a:stCxn id="2647" idx="1"/>
                  <a:endCxn id="2645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7" name="Google Shape;2667;p62"/>
                <p:cNvCxnSpPr>
                  <a:stCxn id="2645" idx="0"/>
                  <a:endCxn id="2628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8" name="Google Shape;2668;p62"/>
                <p:cNvCxnSpPr>
                  <a:stCxn id="2647" idx="0"/>
                  <a:endCxn id="2630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69" name="Google Shape;2669;p62"/>
                <p:cNvCxnSpPr>
                  <a:stCxn id="2649" idx="0"/>
                  <a:endCxn id="2624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670" name="Google Shape;2670;p62"/>
                <p:cNvCxnSpPr>
                  <a:stCxn id="2651" idx="0"/>
                  <a:endCxn id="2626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2671" name="Google Shape;2671;p62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72" name="Google Shape;2672;p62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2673" name="Google Shape;2673;p62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4" name="Google Shape;2674;p62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5" name="Google Shape;2675;p62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6" name="Google Shape;2676;p62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677" name="Google Shape;2677;p62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78" name="Google Shape;2678;p62"/>
          <p:cNvSpPr/>
          <p:nvPr/>
        </p:nvSpPr>
        <p:spPr>
          <a:xfrm>
            <a:off x="3334900" y="4834006"/>
            <a:ext cx="381600" cy="98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9" name="Google Shape;267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553" y="1024347"/>
            <a:ext cx="5884095" cy="59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680" name="Google Shape;2680;p62"/>
          <p:cNvSpPr/>
          <p:nvPr/>
        </p:nvSpPr>
        <p:spPr>
          <a:xfrm>
            <a:off x="8354950" y="5831425"/>
            <a:ext cx="2324400" cy="23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1" name="Google Shape;2681;p62"/>
          <p:cNvSpPr/>
          <p:nvPr/>
        </p:nvSpPr>
        <p:spPr>
          <a:xfrm>
            <a:off x="3603903" y="5177110"/>
            <a:ext cx="405300" cy="2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2" name="Google Shape;2682;p62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62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p62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5" name="Google Shape;2685;p62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Google Shape;2686;p62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p62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88" name="Google Shape;2688;p62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2689" name="Google Shape;2689;p62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0" name="Google Shape;2690;p62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1" name="Google Shape;2691;p62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2" name="Google Shape;2692;p62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93" name="Google Shape;2693;p62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4" name="Google Shape;2694;p62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2695" name="Google Shape;2695;p62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2628" name="Google Shape;2628;p62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30" name="Google Shape;2630;p62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24" name="Google Shape;2624;p62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26" name="Google Shape;2626;p62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96" name="Google Shape;2696;p62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697" name="Google Shape;2697;p62"/>
              <p:cNvCxnSpPr>
                <a:endCxn id="2696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98" name="Google Shape;2698;p62"/>
              <p:cNvCxnSpPr>
                <a:endCxn id="2696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99" name="Google Shape;2699;p62"/>
              <p:cNvCxnSpPr>
                <a:endCxn id="2696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00" name="Google Shape;2700;p62"/>
              <p:cNvCxnSpPr>
                <a:endCxn id="2696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701" name="Google Shape;2701;p62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702" name="Google Shape;2702;p62"/>
              <p:cNvCxnSpPr>
                <a:stCxn id="2624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03" name="Google Shape;2703;p62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04" name="Google Shape;2704;p62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05" name="Google Shape;2705;p62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706" name="Google Shape;2706;p62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707" name="Google Shape;2707;p62"/>
          <p:cNvSpPr/>
          <p:nvPr/>
        </p:nvSpPr>
        <p:spPr>
          <a:xfrm>
            <a:off x="7217250" y="5831425"/>
            <a:ext cx="978900" cy="23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8" name="Google Shape;2708;p62"/>
          <p:cNvSpPr/>
          <p:nvPr/>
        </p:nvSpPr>
        <p:spPr>
          <a:xfrm>
            <a:off x="3334900" y="3273047"/>
            <a:ext cx="381600" cy="143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3" name="Google Shape;2713;p63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2714" name="Google Shape;2714;p63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2715" name="Google Shape;2715;p63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6" name="Google Shape;2716;p63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7" name="Google Shape;2717;p63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8" name="Google Shape;2718;p63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9" name="Google Shape;2719;p63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720" name="Google Shape;2720;p63"/>
              <p:cNvCxnSpPr>
                <a:stCxn id="2716" idx="3"/>
                <a:endCxn id="2717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21" name="Google Shape;2721;p63"/>
              <p:cNvCxnSpPr>
                <a:stCxn id="2717" idx="3"/>
                <a:endCxn id="2718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22" name="Google Shape;2722;p63"/>
              <p:cNvCxnSpPr>
                <a:stCxn id="2718" idx="3"/>
                <a:endCxn id="2719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723" name="Google Shape;2723;p63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724" name="Google Shape;2724;p63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2725" name="Google Shape;2725;p63"/>
              <p:cNvCxnSpPr>
                <a:endCxn id="2716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26" name="Google Shape;2726;p63"/>
              <p:cNvCxnSpPr>
                <a:endCxn id="2717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27" name="Google Shape;2727;p63"/>
              <p:cNvCxnSpPr>
                <a:endCxn id="2718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28" name="Google Shape;2728;p63"/>
              <p:cNvCxnSpPr>
                <a:endCxn id="2719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2729" name="Google Shape;2729;p63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2730" name="Google Shape;2730;p63"/>
            <p:cNvCxnSpPr>
              <a:endCxn id="2731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32" name="Google Shape;2732;p63"/>
            <p:cNvCxnSpPr>
              <a:endCxn id="2733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34" name="Google Shape;2734;p63"/>
            <p:cNvCxnSpPr>
              <a:endCxn id="2735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36" name="Google Shape;2736;p63"/>
            <p:cNvCxnSpPr>
              <a:endCxn id="2737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731" name="Google Shape;2731;p63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738" name="Google Shape;2738;p63"/>
            <p:cNvCxnSpPr>
              <a:stCxn id="2731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39" name="Google Shape;2739;p63"/>
            <p:cNvCxnSpPr>
              <a:stCxn id="2733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40" name="Google Shape;2740;p63"/>
            <p:cNvCxnSpPr>
              <a:stCxn id="2735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41" name="Google Shape;2741;p63"/>
            <p:cNvCxnSpPr>
              <a:stCxn id="2737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742" name="Google Shape;2742;p63"/>
          <p:cNvCxnSpPr>
            <a:stCxn id="2716" idx="0"/>
            <a:endCxn id="2743" idx="4"/>
          </p:cNvCxnSpPr>
          <p:nvPr/>
        </p:nvCxnSpPr>
        <p:spPr>
          <a:xfrm rot="10800000">
            <a:off x="1888529" y="4018398"/>
            <a:ext cx="1642500" cy="98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44" name="Google Shape;2744;p63"/>
          <p:cNvCxnSpPr>
            <a:stCxn id="2716" idx="0"/>
            <a:endCxn id="2745" idx="4"/>
          </p:cNvCxnSpPr>
          <p:nvPr/>
        </p:nvCxnSpPr>
        <p:spPr>
          <a:xfrm rot="10800000">
            <a:off x="2410829" y="4016298"/>
            <a:ext cx="1120200" cy="990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46" name="Google Shape;2746;p63"/>
          <p:cNvCxnSpPr>
            <a:stCxn id="2716" idx="0"/>
            <a:endCxn id="2747" idx="4"/>
          </p:cNvCxnSpPr>
          <p:nvPr/>
        </p:nvCxnSpPr>
        <p:spPr>
          <a:xfrm rot="10800000">
            <a:off x="843629" y="4022298"/>
            <a:ext cx="2687400" cy="98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48" name="Google Shape;2748;p63"/>
          <p:cNvCxnSpPr>
            <a:stCxn id="2716" idx="0"/>
            <a:endCxn id="2749" idx="4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750" name="Google Shape;2750;p63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2751" name="Google Shape;2751;p63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2" name="Google Shape;2752;p63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3" name="Google Shape;2753;p63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4" name="Google Shape;2754;p63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5" name="Google Shape;2755;p63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2756" name="Google Shape;2756;p63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7" name="Google Shape;2757;p63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8" name="Google Shape;2758;p63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9" name="Google Shape;2759;p63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60" name="Google Shape;2760;p63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2761" name="Google Shape;2761;p63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2762" name="Google Shape;2762;p63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763" name="Google Shape;2763;p63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2764" name="Google Shape;2764;p63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65" name="Google Shape;2765;p63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66" name="Google Shape;2766;p63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67" name="Google Shape;2767;p63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68" name="Google Shape;2768;p63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69" name="Google Shape;2769;p63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70" name="Google Shape;2770;p63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71" name="Google Shape;2771;p63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772" name="Google Shape;2772;p63"/>
                <p:cNvCxnSpPr>
                  <a:stCxn id="2765" idx="0"/>
                  <a:endCxn id="2764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73" name="Google Shape;2773;p63"/>
                <p:cNvCxnSpPr>
                  <a:stCxn id="2767" idx="0"/>
                  <a:endCxn id="2766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74" name="Google Shape;2774;p63"/>
                <p:cNvCxnSpPr>
                  <a:stCxn id="2769" idx="0"/>
                  <a:endCxn id="2768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75" name="Google Shape;2775;p63"/>
                <p:cNvCxnSpPr>
                  <a:stCxn id="2771" idx="0"/>
                  <a:endCxn id="2770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76" name="Google Shape;2776;p63"/>
                <p:cNvCxnSpPr>
                  <a:endCxn id="2765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77" name="Google Shape;2777;p63"/>
                <p:cNvCxnSpPr>
                  <a:endCxn id="2767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78" name="Google Shape;2778;p63"/>
                <p:cNvCxnSpPr>
                  <a:endCxn id="2769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79" name="Google Shape;2779;p63"/>
                <p:cNvCxnSpPr>
                  <a:endCxn id="2771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0" name="Google Shape;2780;p63"/>
                <p:cNvCxnSpPr>
                  <a:stCxn id="2765" idx="3"/>
                  <a:endCxn id="2767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1" name="Google Shape;2781;p63"/>
                <p:cNvCxnSpPr>
                  <a:stCxn id="2767" idx="3"/>
                  <a:endCxn id="2769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2" name="Google Shape;2782;p63"/>
                <p:cNvCxnSpPr>
                  <a:stCxn id="2769" idx="3"/>
                  <a:endCxn id="2771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3" name="Google Shape;2783;p63"/>
                <p:cNvCxnSpPr>
                  <a:stCxn id="2770" idx="1"/>
                  <a:endCxn id="2768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4" name="Google Shape;2784;p63"/>
                <p:cNvCxnSpPr>
                  <a:stCxn id="2768" idx="1"/>
                  <a:endCxn id="2766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5" name="Google Shape;2785;p63"/>
                <p:cNvCxnSpPr>
                  <a:stCxn id="2766" idx="1"/>
                  <a:endCxn id="2764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6" name="Google Shape;2786;p63"/>
                <p:cNvCxnSpPr>
                  <a:stCxn id="2764" idx="0"/>
                  <a:endCxn id="2747" idx="4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7" name="Google Shape;2787;p63"/>
                <p:cNvCxnSpPr>
                  <a:stCxn id="2766" idx="0"/>
                  <a:endCxn id="2749" idx="4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8" name="Google Shape;2788;p63"/>
                <p:cNvCxnSpPr>
                  <a:stCxn id="2768" idx="0"/>
                  <a:endCxn id="2743" idx="4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789" name="Google Shape;2789;p63"/>
                <p:cNvCxnSpPr>
                  <a:stCxn id="2770" idx="0"/>
                  <a:endCxn id="2745" idx="4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2790" name="Google Shape;2790;p63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91" name="Google Shape;2791;p63"/>
          <p:cNvGrpSpPr/>
          <p:nvPr/>
        </p:nvGrpSpPr>
        <p:grpSpPr>
          <a:xfrm>
            <a:off x="3491661" y="5751810"/>
            <a:ext cx="1715442" cy="403894"/>
            <a:chOff x="3310573" y="5706128"/>
            <a:chExt cx="1626474" cy="382983"/>
          </a:xfrm>
        </p:grpSpPr>
        <p:sp>
          <p:nvSpPr>
            <p:cNvPr id="2792" name="Google Shape;2792;p63"/>
            <p:cNvSpPr/>
            <p:nvPr/>
          </p:nvSpPr>
          <p:spPr>
            <a:xfrm>
              <a:off x="3310573" y="5726324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3" name="Google Shape;2793;p63"/>
            <p:cNvSpPr/>
            <p:nvPr/>
          </p:nvSpPr>
          <p:spPr>
            <a:xfrm>
              <a:off x="3805909" y="5719592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4" name="Google Shape;2794;p63"/>
            <p:cNvSpPr/>
            <p:nvPr/>
          </p:nvSpPr>
          <p:spPr>
            <a:xfrm>
              <a:off x="4301245" y="5712860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5" name="Google Shape;2795;p63"/>
            <p:cNvSpPr/>
            <p:nvPr/>
          </p:nvSpPr>
          <p:spPr>
            <a:xfrm>
              <a:off x="4796582" y="5706128"/>
              <a:ext cx="140465" cy="362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796" name="Google Shape;2796;p63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97" name="Google Shape;2797;p63"/>
          <p:cNvSpPr/>
          <p:nvPr/>
        </p:nvSpPr>
        <p:spPr>
          <a:xfrm>
            <a:off x="3334900" y="1847200"/>
            <a:ext cx="381600" cy="168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8" name="Google Shape;279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553" y="1024347"/>
            <a:ext cx="5884095" cy="59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p63"/>
          <p:cNvSpPr/>
          <p:nvPr/>
        </p:nvSpPr>
        <p:spPr>
          <a:xfrm>
            <a:off x="7695797" y="6748674"/>
            <a:ext cx="883500" cy="27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0" name="Google Shape;2800;p63"/>
          <p:cNvSpPr/>
          <p:nvPr/>
        </p:nvSpPr>
        <p:spPr>
          <a:xfrm>
            <a:off x="3603903" y="5154125"/>
            <a:ext cx="405300" cy="25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1" name="Google Shape;2801;p63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2" name="Google Shape;2802;p63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Google Shape;2803;p63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Google Shape;2804;p63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5" name="Google Shape;2805;p63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Google Shape;2806;p63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07" name="Google Shape;2807;p63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2808" name="Google Shape;2808;p63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9" name="Google Shape;2809;p63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0" name="Google Shape;2810;p63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1" name="Google Shape;2811;p63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12" name="Google Shape;2812;p63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3" name="Google Shape;2813;p63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2814" name="Google Shape;2814;p63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2747" name="Google Shape;2747;p63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49" name="Google Shape;2749;p63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43" name="Google Shape;2743;p63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45" name="Google Shape;2745;p63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5" name="Google Shape;2815;p63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816" name="Google Shape;2816;p63"/>
              <p:cNvCxnSpPr>
                <a:endCxn id="2815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17" name="Google Shape;2817;p63"/>
              <p:cNvCxnSpPr>
                <a:endCxn id="2815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18" name="Google Shape;2818;p63"/>
              <p:cNvCxnSpPr>
                <a:endCxn id="2815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19" name="Google Shape;2819;p63"/>
              <p:cNvCxnSpPr>
                <a:endCxn id="2815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820" name="Google Shape;2820;p63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821" name="Google Shape;2821;p63"/>
              <p:cNvCxnSpPr>
                <a:stCxn id="2743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22" name="Google Shape;2822;p63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23" name="Google Shape;2823;p63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24" name="Google Shape;2824;p63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825" name="Google Shape;2825;p63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826" name="Google Shape;2826;p63"/>
          <p:cNvSpPr/>
          <p:nvPr/>
        </p:nvSpPr>
        <p:spPr>
          <a:xfrm>
            <a:off x="8659373" y="6748675"/>
            <a:ext cx="500400" cy="27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1" name="Google Shape;2831;p64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2832" name="Google Shape;2832;p64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3" name="Google Shape;2833;p64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4" name="Google Shape;2834;p64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5" name="Google Shape;2835;p64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36" name="Google Shape;2836;p64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2837" name="Google Shape;2837;p64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2838" name="Google Shape;2838;p64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39" name="Google Shape;2839;p64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40" name="Google Shape;2840;p64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41" name="Google Shape;2841;p64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42" name="Google Shape;2842;p64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843" name="Google Shape;2843;p64"/>
              <p:cNvCxnSpPr>
                <a:stCxn id="2839" idx="3"/>
                <a:endCxn id="2840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44" name="Google Shape;2844;p64"/>
              <p:cNvCxnSpPr>
                <a:stCxn id="2840" idx="3"/>
                <a:endCxn id="2841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45" name="Google Shape;2845;p64"/>
              <p:cNvCxnSpPr>
                <a:stCxn id="2841" idx="3"/>
                <a:endCxn id="2842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846" name="Google Shape;2846;p64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847" name="Google Shape;2847;p64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2848" name="Google Shape;2848;p64"/>
              <p:cNvCxnSpPr>
                <a:endCxn id="2839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49" name="Google Shape;2849;p64"/>
              <p:cNvCxnSpPr>
                <a:endCxn id="2840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50" name="Google Shape;2850;p64"/>
              <p:cNvCxnSpPr>
                <a:endCxn id="2841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51" name="Google Shape;2851;p64"/>
              <p:cNvCxnSpPr>
                <a:endCxn id="2842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2852" name="Google Shape;2852;p64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2853" name="Google Shape;2853;p64"/>
            <p:cNvCxnSpPr>
              <a:endCxn id="2854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855" name="Google Shape;2855;p64"/>
            <p:cNvCxnSpPr>
              <a:endCxn id="2856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857" name="Google Shape;2857;p64"/>
            <p:cNvCxnSpPr>
              <a:endCxn id="2858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859" name="Google Shape;2859;p64"/>
            <p:cNvCxnSpPr>
              <a:endCxn id="2860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854" name="Google Shape;2854;p64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0" name="Google Shape;2860;p64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6" name="Google Shape;2856;p64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8" name="Google Shape;2858;p64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861" name="Google Shape;2861;p64"/>
            <p:cNvCxnSpPr>
              <a:stCxn id="2854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862" name="Google Shape;2862;p64"/>
            <p:cNvCxnSpPr>
              <a:stCxn id="2856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863" name="Google Shape;2863;p64"/>
            <p:cNvCxnSpPr>
              <a:stCxn id="2858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864" name="Google Shape;2864;p64"/>
            <p:cNvCxnSpPr>
              <a:stCxn id="2860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865" name="Google Shape;2865;p64"/>
          <p:cNvCxnSpPr>
            <a:endCxn id="2866" idx="4"/>
          </p:cNvCxnSpPr>
          <p:nvPr/>
        </p:nvCxnSpPr>
        <p:spPr>
          <a:xfrm rot="10800000">
            <a:off x="1888494" y="4018493"/>
            <a:ext cx="1642500" cy="978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7" name="Google Shape;2867;p64"/>
          <p:cNvCxnSpPr>
            <a:stCxn id="2839" idx="0"/>
            <a:endCxn id="2868" idx="4"/>
          </p:cNvCxnSpPr>
          <p:nvPr/>
        </p:nvCxnSpPr>
        <p:spPr>
          <a:xfrm rot="10800000">
            <a:off x="2410829" y="4016598"/>
            <a:ext cx="1120200" cy="99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9" name="Google Shape;2869;p64"/>
          <p:cNvCxnSpPr>
            <a:stCxn id="2839" idx="0"/>
            <a:endCxn id="2870" idx="4"/>
          </p:cNvCxnSpPr>
          <p:nvPr/>
        </p:nvCxnSpPr>
        <p:spPr>
          <a:xfrm rot="10800000">
            <a:off x="843629" y="4022598"/>
            <a:ext cx="2687400" cy="984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71" name="Google Shape;2871;p64"/>
          <p:cNvCxnSpPr>
            <a:stCxn id="2839" idx="0"/>
            <a:endCxn id="2872" idx="4"/>
          </p:cNvCxnSpPr>
          <p:nvPr/>
        </p:nvCxnSpPr>
        <p:spPr>
          <a:xfrm rot="10800000">
            <a:off x="1365929" y="4020498"/>
            <a:ext cx="2165100" cy="986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873" name="Google Shape;2873;p64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2874" name="Google Shape;2874;p64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5" name="Google Shape;2875;p64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6" name="Google Shape;2876;p64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7" name="Google Shape;2877;p64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8" name="Google Shape;2878;p64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2879" name="Google Shape;2879;p64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0" name="Google Shape;2880;p64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1" name="Google Shape;2881;p64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2" name="Google Shape;2882;p64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83" name="Google Shape;2883;p64"/>
          <p:cNvGrpSpPr/>
          <p:nvPr/>
        </p:nvGrpSpPr>
        <p:grpSpPr>
          <a:xfrm>
            <a:off x="641134" y="4016423"/>
            <a:ext cx="2006356" cy="2145156"/>
            <a:chOff x="607883" y="3447206"/>
            <a:chExt cx="1902300" cy="2034094"/>
          </a:xfrm>
        </p:grpSpPr>
        <p:grpSp>
          <p:nvGrpSpPr>
            <p:cNvPr id="2884" name="Google Shape;2884;p64"/>
            <p:cNvGrpSpPr/>
            <p:nvPr/>
          </p:nvGrpSpPr>
          <p:grpSpPr>
            <a:xfrm>
              <a:off x="607883" y="3447206"/>
              <a:ext cx="1902300" cy="2034094"/>
              <a:chOff x="607883" y="3447206"/>
              <a:chExt cx="1902300" cy="2034094"/>
            </a:xfrm>
          </p:grpSpPr>
          <p:sp>
            <p:nvSpPr>
              <p:cNvPr id="2885" name="Google Shape;2885;p64"/>
              <p:cNvSpPr/>
              <p:nvPr/>
            </p:nvSpPr>
            <p:spPr>
              <a:xfrm>
                <a:off x="607883" y="3646782"/>
                <a:ext cx="1902300" cy="1528200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886" name="Google Shape;2886;p64"/>
              <p:cNvGrpSpPr/>
              <p:nvPr/>
            </p:nvGrpSpPr>
            <p:grpSpPr>
              <a:xfrm>
                <a:off x="696686" y="3447206"/>
                <a:ext cx="1692409" cy="2034094"/>
                <a:chOff x="696686" y="3447206"/>
                <a:chExt cx="1692409" cy="2034094"/>
              </a:xfrm>
            </p:grpSpPr>
            <p:sp>
              <p:nvSpPr>
                <p:cNvPr id="2887" name="Google Shape;2887;p64"/>
                <p:cNvSpPr/>
                <p:nvPr/>
              </p:nvSpPr>
              <p:spPr>
                <a:xfrm>
                  <a:off x="696686" y="3854102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88" name="Google Shape;2888;p64"/>
                <p:cNvSpPr/>
                <p:nvPr/>
              </p:nvSpPr>
              <p:spPr>
                <a:xfrm>
                  <a:off x="696686" y="457200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89" name="Google Shape;2889;p64"/>
                <p:cNvSpPr/>
                <p:nvPr/>
              </p:nvSpPr>
              <p:spPr>
                <a:xfrm>
                  <a:off x="1192022" y="384737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90" name="Google Shape;2890;p64"/>
                <p:cNvSpPr/>
                <p:nvPr/>
              </p:nvSpPr>
              <p:spPr>
                <a:xfrm>
                  <a:off x="1192022" y="456526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91" name="Google Shape;2891;p64"/>
                <p:cNvSpPr/>
                <p:nvPr/>
              </p:nvSpPr>
              <p:spPr>
                <a:xfrm>
                  <a:off x="1687358" y="384063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92" name="Google Shape;2892;p64"/>
                <p:cNvSpPr/>
                <p:nvPr/>
              </p:nvSpPr>
              <p:spPr>
                <a:xfrm>
                  <a:off x="1687358" y="455853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93" name="Google Shape;2893;p64"/>
                <p:cNvSpPr/>
                <p:nvPr/>
              </p:nvSpPr>
              <p:spPr>
                <a:xfrm>
                  <a:off x="2182694" y="383390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94" name="Google Shape;2894;p64"/>
                <p:cNvSpPr/>
                <p:nvPr/>
              </p:nvSpPr>
              <p:spPr>
                <a:xfrm>
                  <a:off x="2182695" y="4551804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895" name="Google Shape;2895;p64"/>
                <p:cNvCxnSpPr>
                  <a:stCxn id="2888" idx="0"/>
                  <a:endCxn id="2887" idx="2"/>
                </p:cNvCxnSpPr>
                <p:nvPr/>
              </p:nvCxnSpPr>
              <p:spPr>
                <a:xfrm rot="10800000">
                  <a:off x="799886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896" name="Google Shape;2896;p64"/>
                <p:cNvCxnSpPr>
                  <a:stCxn id="2890" idx="0"/>
                  <a:endCxn id="2889" idx="2"/>
                </p:cNvCxnSpPr>
                <p:nvPr/>
              </p:nvCxnSpPr>
              <p:spPr>
                <a:xfrm rot="10800000">
                  <a:off x="1295222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897" name="Google Shape;2897;p64"/>
                <p:cNvCxnSpPr>
                  <a:stCxn id="2892" idx="0"/>
                  <a:endCxn id="2891" idx="2"/>
                </p:cNvCxnSpPr>
                <p:nvPr/>
              </p:nvCxnSpPr>
              <p:spPr>
                <a:xfrm rot="10800000">
                  <a:off x="1790558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898" name="Google Shape;2898;p64"/>
                <p:cNvCxnSpPr>
                  <a:stCxn id="2894" idx="0"/>
                  <a:endCxn id="2893" idx="2"/>
                </p:cNvCxnSpPr>
                <p:nvPr/>
              </p:nvCxnSpPr>
              <p:spPr>
                <a:xfrm rot="10800000">
                  <a:off x="2285895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899" name="Google Shape;2899;p64"/>
                <p:cNvCxnSpPr>
                  <a:endCxn id="2888" idx="2"/>
                </p:cNvCxnSpPr>
                <p:nvPr/>
              </p:nvCxnSpPr>
              <p:spPr>
                <a:xfrm rot="10800000">
                  <a:off x="799886" y="510480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0" name="Google Shape;2900;p64"/>
                <p:cNvCxnSpPr>
                  <a:endCxn id="2890" idx="2"/>
                </p:cNvCxnSpPr>
                <p:nvPr/>
              </p:nvCxnSpPr>
              <p:spPr>
                <a:xfrm rot="10800000">
                  <a:off x="1295222" y="5098068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1" name="Google Shape;2901;p64"/>
                <p:cNvCxnSpPr>
                  <a:endCxn id="2892" idx="2"/>
                </p:cNvCxnSpPr>
                <p:nvPr/>
              </p:nvCxnSpPr>
              <p:spPr>
                <a:xfrm rot="10800000">
                  <a:off x="1790558" y="509133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2" name="Google Shape;2902;p64"/>
                <p:cNvCxnSpPr>
                  <a:endCxn id="2894" idx="2"/>
                </p:cNvCxnSpPr>
                <p:nvPr/>
              </p:nvCxnSpPr>
              <p:spPr>
                <a:xfrm rot="10800000">
                  <a:off x="2285895" y="508460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3" name="Google Shape;2903;p64"/>
                <p:cNvCxnSpPr>
                  <a:stCxn id="2888" idx="3"/>
                  <a:endCxn id="2890" idx="1"/>
                </p:cNvCxnSpPr>
                <p:nvPr/>
              </p:nvCxnSpPr>
              <p:spPr>
                <a:xfrm flipH="1" rot="10800000">
                  <a:off x="903086" y="483180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4" name="Google Shape;2904;p64"/>
                <p:cNvCxnSpPr>
                  <a:stCxn id="2890" idx="3"/>
                  <a:endCxn id="2892" idx="1"/>
                </p:cNvCxnSpPr>
                <p:nvPr/>
              </p:nvCxnSpPr>
              <p:spPr>
                <a:xfrm flipH="1" rot="10800000">
                  <a:off x="1398422" y="482506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5" name="Google Shape;2905;p64"/>
                <p:cNvCxnSpPr>
                  <a:stCxn id="2892" idx="3"/>
                  <a:endCxn id="2894" idx="1"/>
                </p:cNvCxnSpPr>
                <p:nvPr/>
              </p:nvCxnSpPr>
              <p:spPr>
                <a:xfrm flipH="1" rot="10800000">
                  <a:off x="1893758" y="481833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6" name="Google Shape;2906;p64"/>
                <p:cNvCxnSpPr>
                  <a:stCxn id="2893" idx="1"/>
                  <a:endCxn id="2891" idx="3"/>
                </p:cNvCxnSpPr>
                <p:nvPr/>
              </p:nvCxnSpPr>
              <p:spPr>
                <a:xfrm flipH="1">
                  <a:off x="1893794" y="410030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7" name="Google Shape;2907;p64"/>
                <p:cNvCxnSpPr>
                  <a:stCxn id="2891" idx="1"/>
                  <a:endCxn id="2889" idx="3"/>
                </p:cNvCxnSpPr>
                <p:nvPr/>
              </p:nvCxnSpPr>
              <p:spPr>
                <a:xfrm flipH="1">
                  <a:off x="1398458" y="410703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8" name="Google Shape;2908;p64"/>
                <p:cNvCxnSpPr>
                  <a:stCxn id="2889" idx="1"/>
                  <a:endCxn id="2887" idx="3"/>
                </p:cNvCxnSpPr>
                <p:nvPr/>
              </p:nvCxnSpPr>
              <p:spPr>
                <a:xfrm flipH="1">
                  <a:off x="903122" y="411377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09" name="Google Shape;2909;p64"/>
                <p:cNvCxnSpPr>
                  <a:stCxn id="2887" idx="0"/>
                  <a:endCxn id="2870" idx="4"/>
                </p:cNvCxnSpPr>
                <p:nvPr/>
              </p:nvCxnSpPr>
              <p:spPr>
                <a:xfrm rot="10800000">
                  <a:off x="799886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10" name="Google Shape;2910;p64"/>
                <p:cNvCxnSpPr>
                  <a:stCxn id="2889" idx="0"/>
                  <a:endCxn id="2872" idx="4"/>
                </p:cNvCxnSpPr>
                <p:nvPr/>
              </p:nvCxnSpPr>
              <p:spPr>
                <a:xfrm rot="10800000">
                  <a:off x="1295222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11" name="Google Shape;2911;p64"/>
                <p:cNvCxnSpPr>
                  <a:stCxn id="2891" idx="0"/>
                  <a:endCxn id="2866" idx="4"/>
                </p:cNvCxnSpPr>
                <p:nvPr/>
              </p:nvCxnSpPr>
              <p:spPr>
                <a:xfrm rot="10800000">
                  <a:off x="1790558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912" name="Google Shape;2912;p64"/>
                <p:cNvCxnSpPr>
                  <a:stCxn id="2893" idx="0"/>
                  <a:endCxn id="2868" idx="4"/>
                </p:cNvCxnSpPr>
                <p:nvPr/>
              </p:nvCxnSpPr>
              <p:spPr>
                <a:xfrm rot="10800000">
                  <a:off x="2285894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A82FE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2913" name="Google Shape;2913;p64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14" name="Google Shape;2914;p64"/>
          <p:cNvGrpSpPr/>
          <p:nvPr/>
        </p:nvGrpSpPr>
        <p:grpSpPr>
          <a:xfrm>
            <a:off x="3491661" y="5751810"/>
            <a:ext cx="1715374" cy="403802"/>
            <a:chOff x="3310573" y="5706128"/>
            <a:chExt cx="1626409" cy="382896"/>
          </a:xfrm>
        </p:grpSpPr>
        <p:sp>
          <p:nvSpPr>
            <p:cNvPr id="2915" name="Google Shape;2915;p64"/>
            <p:cNvSpPr/>
            <p:nvPr/>
          </p:nvSpPr>
          <p:spPr>
            <a:xfrm>
              <a:off x="3310573" y="5726324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6" name="Google Shape;2916;p64"/>
            <p:cNvSpPr/>
            <p:nvPr/>
          </p:nvSpPr>
          <p:spPr>
            <a:xfrm>
              <a:off x="3805909" y="5719592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7" name="Google Shape;2917;p64"/>
            <p:cNvSpPr/>
            <p:nvPr/>
          </p:nvSpPr>
          <p:spPr>
            <a:xfrm>
              <a:off x="4301245" y="5712860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8" name="Google Shape;2918;p64"/>
            <p:cNvSpPr/>
            <p:nvPr/>
          </p:nvSpPr>
          <p:spPr>
            <a:xfrm>
              <a:off x="4796582" y="5706128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919" name="Google Shape;2919;p64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20" name="Google Shape;2920;p64"/>
          <p:cNvSpPr/>
          <p:nvPr/>
        </p:nvSpPr>
        <p:spPr>
          <a:xfrm>
            <a:off x="3857674" y="6210838"/>
            <a:ext cx="403500" cy="2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1" name="Google Shape;2921;p64"/>
          <p:cNvSpPr/>
          <p:nvPr/>
        </p:nvSpPr>
        <p:spPr>
          <a:xfrm>
            <a:off x="3569025" y="5152774"/>
            <a:ext cx="403500" cy="255054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22" name="Google Shape;292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553" y="1024347"/>
            <a:ext cx="5884096" cy="59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923" name="Google Shape;2923;p64"/>
          <p:cNvSpPr/>
          <p:nvPr/>
        </p:nvSpPr>
        <p:spPr>
          <a:xfrm>
            <a:off x="7945886" y="3096548"/>
            <a:ext cx="1335300" cy="21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4" name="Google Shape;2924;p64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64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6" name="Google Shape;2926;p64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7" name="Google Shape;2927;p64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p64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64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0" name="Google Shape;2930;p64"/>
          <p:cNvSpPr/>
          <p:nvPr/>
        </p:nvSpPr>
        <p:spPr>
          <a:xfrm>
            <a:off x="730962" y="3954875"/>
            <a:ext cx="1826700" cy="5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1" name="Google Shape;2931;p64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2" name="Google Shape;2932;p64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2933" name="Google Shape;2933;p64"/>
            <p:cNvGrpSpPr/>
            <p:nvPr/>
          </p:nvGrpSpPr>
          <p:grpSpPr>
            <a:xfrm>
              <a:off x="514939" y="1847200"/>
              <a:ext cx="2224678" cy="2175332"/>
              <a:chOff x="488233" y="1390290"/>
              <a:chExt cx="2109300" cy="2062708"/>
            </a:xfrm>
          </p:grpSpPr>
          <p:sp>
            <p:nvSpPr>
              <p:cNvPr id="2870" name="Google Shape;2870;p64"/>
              <p:cNvSpPr/>
              <p:nvPr/>
            </p:nvSpPr>
            <p:spPr>
              <a:xfrm>
                <a:off x="575330" y="3003898"/>
                <a:ext cx="449100" cy="44910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72" name="Google Shape;2872;p64"/>
              <p:cNvSpPr/>
              <p:nvPr/>
            </p:nvSpPr>
            <p:spPr>
              <a:xfrm>
                <a:off x="1070666" y="3001983"/>
                <a:ext cx="449100" cy="44910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66" name="Google Shape;2866;p64"/>
              <p:cNvSpPr/>
              <p:nvPr/>
            </p:nvSpPr>
            <p:spPr>
              <a:xfrm>
                <a:off x="1566002" y="3000068"/>
                <a:ext cx="449100" cy="44910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68" name="Google Shape;2868;p64"/>
              <p:cNvSpPr/>
              <p:nvPr/>
            </p:nvSpPr>
            <p:spPr>
              <a:xfrm>
                <a:off x="2061338" y="2998153"/>
                <a:ext cx="449100" cy="44910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4" name="Google Shape;2934;p64"/>
              <p:cNvSpPr/>
              <p:nvPr/>
            </p:nvSpPr>
            <p:spPr>
              <a:xfrm>
                <a:off x="1439690" y="1390290"/>
                <a:ext cx="206400" cy="532800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935" name="Google Shape;2935;p64"/>
              <p:cNvCxnSpPr>
                <a:endCxn id="2934" idx="2"/>
              </p:cNvCxnSpPr>
              <p:nvPr/>
            </p:nvCxnSpPr>
            <p:spPr>
              <a:xfrm rot="10800000">
                <a:off x="1542890" y="1923090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36" name="Google Shape;2936;p64"/>
              <p:cNvCxnSpPr>
                <a:endCxn id="2934" idx="2"/>
              </p:cNvCxnSpPr>
              <p:nvPr/>
            </p:nvCxnSpPr>
            <p:spPr>
              <a:xfrm rot="10800000">
                <a:off x="1542890" y="1923090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37" name="Google Shape;2937;p64"/>
              <p:cNvCxnSpPr>
                <a:endCxn id="2934" idx="2"/>
              </p:cNvCxnSpPr>
              <p:nvPr/>
            </p:nvCxnSpPr>
            <p:spPr>
              <a:xfrm flipH="1" rot="10800000">
                <a:off x="799790" y="1923090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38" name="Google Shape;2938;p64"/>
              <p:cNvCxnSpPr>
                <a:endCxn id="2934" idx="2"/>
              </p:cNvCxnSpPr>
              <p:nvPr/>
            </p:nvCxnSpPr>
            <p:spPr>
              <a:xfrm flipH="1" rot="10800000">
                <a:off x="1295090" y="1923090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939" name="Google Shape;2939;p64"/>
              <p:cNvSpPr/>
              <p:nvPr/>
            </p:nvSpPr>
            <p:spPr>
              <a:xfrm>
                <a:off x="488233" y="2420665"/>
                <a:ext cx="2109300" cy="252300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940" name="Google Shape;2940;p64"/>
              <p:cNvCxnSpPr>
                <a:stCxn id="2866" idx="0"/>
              </p:cNvCxnSpPr>
              <p:nvPr/>
            </p:nvCxnSpPr>
            <p:spPr>
              <a:xfrm flipH="1" rot="10800000">
                <a:off x="1790552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41" name="Google Shape;2941;p64"/>
              <p:cNvCxnSpPr/>
              <p:nvPr/>
            </p:nvCxnSpPr>
            <p:spPr>
              <a:xfrm flipH="1" rot="10800000">
                <a:off x="2287190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42" name="Google Shape;2942;p64"/>
              <p:cNvCxnSpPr/>
              <p:nvPr/>
            </p:nvCxnSpPr>
            <p:spPr>
              <a:xfrm flipH="1" rot="10800000">
                <a:off x="1295161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43" name="Google Shape;2943;p64"/>
              <p:cNvCxnSpPr/>
              <p:nvPr/>
            </p:nvCxnSpPr>
            <p:spPr>
              <a:xfrm flipH="1" rot="10800000">
                <a:off x="788548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944" name="Google Shape;2944;p64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9" name="Google Shape;2949;p65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2950" name="Google Shape;2950;p65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2951" name="Google Shape;2951;p65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52" name="Google Shape;2952;p65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53" name="Google Shape;2953;p65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54" name="Google Shape;2954;p65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55" name="Google Shape;2955;p65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956" name="Google Shape;2956;p65"/>
              <p:cNvCxnSpPr>
                <a:stCxn id="2952" idx="3"/>
                <a:endCxn id="2953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57" name="Google Shape;2957;p65"/>
              <p:cNvCxnSpPr>
                <a:stCxn id="2953" idx="3"/>
                <a:endCxn id="2954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58" name="Google Shape;2958;p65"/>
              <p:cNvCxnSpPr>
                <a:stCxn id="2954" idx="3"/>
                <a:endCxn id="2955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959" name="Google Shape;2959;p65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60" name="Google Shape;2960;p65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2961" name="Google Shape;2961;p65"/>
              <p:cNvCxnSpPr>
                <a:endCxn id="2952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62" name="Google Shape;2962;p65"/>
              <p:cNvCxnSpPr>
                <a:endCxn id="2953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63" name="Google Shape;2963;p65"/>
              <p:cNvCxnSpPr>
                <a:endCxn id="2954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964" name="Google Shape;2964;p65"/>
              <p:cNvCxnSpPr>
                <a:endCxn id="2955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2965" name="Google Shape;2965;p65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2966" name="Google Shape;2966;p65"/>
            <p:cNvCxnSpPr>
              <a:endCxn id="2967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968" name="Google Shape;2968;p65"/>
            <p:cNvCxnSpPr>
              <a:endCxn id="2969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970" name="Google Shape;2970;p65"/>
            <p:cNvCxnSpPr>
              <a:endCxn id="2971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972" name="Google Shape;2972;p65"/>
            <p:cNvCxnSpPr>
              <a:endCxn id="2973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967" name="Google Shape;2967;p65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3" name="Google Shape;2973;p65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9" name="Google Shape;2969;p65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1" name="Google Shape;2971;p65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974" name="Google Shape;2974;p65"/>
            <p:cNvCxnSpPr>
              <a:stCxn id="2967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975" name="Google Shape;2975;p65"/>
            <p:cNvCxnSpPr>
              <a:stCxn id="2969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976" name="Google Shape;2976;p65"/>
            <p:cNvCxnSpPr>
              <a:stCxn id="2971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977" name="Google Shape;2977;p65"/>
            <p:cNvCxnSpPr>
              <a:stCxn id="2973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978" name="Google Shape;2978;p65"/>
          <p:cNvCxnSpPr>
            <a:stCxn id="2953" idx="0"/>
            <a:endCxn id="2979" idx="4"/>
          </p:cNvCxnSpPr>
          <p:nvPr/>
        </p:nvCxnSpPr>
        <p:spPr>
          <a:xfrm rot="10800000">
            <a:off x="1888361" y="4018498"/>
            <a:ext cx="2165100" cy="981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80" name="Google Shape;2980;p65"/>
          <p:cNvCxnSpPr>
            <a:stCxn id="2953" idx="0"/>
            <a:endCxn id="2981" idx="4"/>
          </p:cNvCxnSpPr>
          <p:nvPr/>
        </p:nvCxnSpPr>
        <p:spPr>
          <a:xfrm rot="10800000">
            <a:off x="2410961" y="4016398"/>
            <a:ext cx="1642500" cy="983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82" name="Google Shape;2982;p65"/>
          <p:cNvCxnSpPr>
            <a:stCxn id="2953" idx="0"/>
            <a:endCxn id="2983" idx="4"/>
          </p:cNvCxnSpPr>
          <p:nvPr/>
        </p:nvCxnSpPr>
        <p:spPr>
          <a:xfrm rot="10800000">
            <a:off x="843761" y="4022398"/>
            <a:ext cx="3209700" cy="977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84" name="Google Shape;2984;p65"/>
          <p:cNvCxnSpPr>
            <a:stCxn id="2953" idx="0"/>
            <a:endCxn id="2985" idx="4"/>
          </p:cNvCxnSpPr>
          <p:nvPr/>
        </p:nvCxnSpPr>
        <p:spPr>
          <a:xfrm rot="10800000">
            <a:off x="1366061" y="4020598"/>
            <a:ext cx="2687400" cy="978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986" name="Google Shape;2986;p65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2987" name="Google Shape;2987;p65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8" name="Google Shape;2988;p65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9" name="Google Shape;2989;p65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0" name="Google Shape;2990;p65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1" name="Google Shape;2991;p65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2992" name="Google Shape;2992;p65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3" name="Google Shape;2993;p65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4" name="Google Shape;2994;p65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5" name="Google Shape;2995;p65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96" name="Google Shape;2996;p65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2997" name="Google Shape;2997;p65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8" name="Google Shape;2998;p65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9" name="Google Shape;2999;p65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0" name="Google Shape;3000;p65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01" name="Google Shape;3001;p65"/>
          <p:cNvGrpSpPr/>
          <p:nvPr/>
        </p:nvGrpSpPr>
        <p:grpSpPr>
          <a:xfrm>
            <a:off x="641134" y="4016423"/>
            <a:ext cx="2006356" cy="2145156"/>
            <a:chOff x="607883" y="3447206"/>
            <a:chExt cx="1902300" cy="2034094"/>
          </a:xfrm>
        </p:grpSpPr>
        <p:grpSp>
          <p:nvGrpSpPr>
            <p:cNvPr id="3002" name="Google Shape;3002;p65"/>
            <p:cNvGrpSpPr/>
            <p:nvPr/>
          </p:nvGrpSpPr>
          <p:grpSpPr>
            <a:xfrm>
              <a:off x="607883" y="3447206"/>
              <a:ext cx="1902300" cy="2034094"/>
              <a:chOff x="607883" y="3447206"/>
              <a:chExt cx="1902300" cy="2034094"/>
            </a:xfrm>
          </p:grpSpPr>
          <p:sp>
            <p:nvSpPr>
              <p:cNvPr id="3003" name="Google Shape;3003;p65"/>
              <p:cNvSpPr/>
              <p:nvPr/>
            </p:nvSpPr>
            <p:spPr>
              <a:xfrm>
                <a:off x="607883" y="3646782"/>
                <a:ext cx="1902300" cy="1528200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004" name="Google Shape;3004;p65"/>
              <p:cNvGrpSpPr/>
              <p:nvPr/>
            </p:nvGrpSpPr>
            <p:grpSpPr>
              <a:xfrm>
                <a:off x="696686" y="3447206"/>
                <a:ext cx="1692409" cy="2034094"/>
                <a:chOff x="696686" y="3447206"/>
                <a:chExt cx="1692409" cy="2034094"/>
              </a:xfrm>
            </p:grpSpPr>
            <p:sp>
              <p:nvSpPr>
                <p:cNvPr id="3005" name="Google Shape;3005;p65"/>
                <p:cNvSpPr/>
                <p:nvPr/>
              </p:nvSpPr>
              <p:spPr>
                <a:xfrm>
                  <a:off x="696686" y="3854102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06" name="Google Shape;3006;p65"/>
                <p:cNvSpPr/>
                <p:nvPr/>
              </p:nvSpPr>
              <p:spPr>
                <a:xfrm>
                  <a:off x="696686" y="457200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07" name="Google Shape;3007;p65"/>
                <p:cNvSpPr/>
                <p:nvPr/>
              </p:nvSpPr>
              <p:spPr>
                <a:xfrm>
                  <a:off x="1192022" y="3847370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08" name="Google Shape;3008;p65"/>
                <p:cNvSpPr/>
                <p:nvPr/>
              </p:nvSpPr>
              <p:spPr>
                <a:xfrm>
                  <a:off x="1192022" y="456526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09" name="Google Shape;3009;p65"/>
                <p:cNvSpPr/>
                <p:nvPr/>
              </p:nvSpPr>
              <p:spPr>
                <a:xfrm>
                  <a:off x="1687358" y="3840638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10" name="Google Shape;3010;p65"/>
                <p:cNvSpPr/>
                <p:nvPr/>
              </p:nvSpPr>
              <p:spPr>
                <a:xfrm>
                  <a:off x="1687358" y="455853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11" name="Google Shape;3011;p65"/>
                <p:cNvSpPr/>
                <p:nvPr/>
              </p:nvSpPr>
              <p:spPr>
                <a:xfrm>
                  <a:off x="2182694" y="3833906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12" name="Google Shape;3012;p65"/>
                <p:cNvSpPr/>
                <p:nvPr/>
              </p:nvSpPr>
              <p:spPr>
                <a:xfrm>
                  <a:off x="2182695" y="4551804"/>
                  <a:ext cx="206400" cy="532800"/>
                </a:xfrm>
                <a:prstGeom prst="rect">
                  <a:avLst/>
                </a:prstGeom>
                <a:solidFill>
                  <a:schemeClr val="accent3">
                    <a:alpha val="49019"/>
                  </a:schemeClr>
                </a:solidFill>
                <a:ln>
                  <a:noFill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3013" name="Google Shape;3013;p65"/>
                <p:cNvCxnSpPr>
                  <a:stCxn id="3006" idx="0"/>
                  <a:endCxn id="3005" idx="2"/>
                </p:cNvCxnSpPr>
                <p:nvPr/>
              </p:nvCxnSpPr>
              <p:spPr>
                <a:xfrm rot="10800000">
                  <a:off x="799886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14" name="Google Shape;3014;p65"/>
                <p:cNvCxnSpPr>
                  <a:stCxn id="3008" idx="0"/>
                  <a:endCxn id="3007" idx="2"/>
                </p:cNvCxnSpPr>
                <p:nvPr/>
              </p:nvCxnSpPr>
              <p:spPr>
                <a:xfrm rot="10800000">
                  <a:off x="1295222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15" name="Google Shape;3015;p65"/>
                <p:cNvCxnSpPr>
                  <a:stCxn id="3010" idx="0"/>
                  <a:endCxn id="3009" idx="2"/>
                </p:cNvCxnSpPr>
                <p:nvPr/>
              </p:nvCxnSpPr>
              <p:spPr>
                <a:xfrm rot="10800000">
                  <a:off x="1790558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16" name="Google Shape;3016;p65"/>
                <p:cNvCxnSpPr>
                  <a:stCxn id="3012" idx="0"/>
                  <a:endCxn id="3011" idx="2"/>
                </p:cNvCxnSpPr>
                <p:nvPr/>
              </p:nvCxnSpPr>
              <p:spPr>
                <a:xfrm rot="10800000">
                  <a:off x="2285895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17" name="Google Shape;3017;p65"/>
                <p:cNvCxnSpPr>
                  <a:endCxn id="3006" idx="2"/>
                </p:cNvCxnSpPr>
                <p:nvPr/>
              </p:nvCxnSpPr>
              <p:spPr>
                <a:xfrm rot="10800000">
                  <a:off x="799886" y="510480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18" name="Google Shape;3018;p65"/>
                <p:cNvCxnSpPr>
                  <a:endCxn id="3008" idx="2"/>
                </p:cNvCxnSpPr>
                <p:nvPr/>
              </p:nvCxnSpPr>
              <p:spPr>
                <a:xfrm rot="10800000">
                  <a:off x="1295222" y="5098068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19" name="Google Shape;3019;p65"/>
                <p:cNvCxnSpPr>
                  <a:endCxn id="3010" idx="2"/>
                </p:cNvCxnSpPr>
                <p:nvPr/>
              </p:nvCxnSpPr>
              <p:spPr>
                <a:xfrm rot="10800000">
                  <a:off x="1790558" y="509133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0" name="Google Shape;3020;p65"/>
                <p:cNvCxnSpPr>
                  <a:endCxn id="3012" idx="2"/>
                </p:cNvCxnSpPr>
                <p:nvPr/>
              </p:nvCxnSpPr>
              <p:spPr>
                <a:xfrm rot="10800000">
                  <a:off x="2285895" y="508460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1" name="Google Shape;3021;p65"/>
                <p:cNvCxnSpPr>
                  <a:stCxn id="3006" idx="3"/>
                  <a:endCxn id="3008" idx="1"/>
                </p:cNvCxnSpPr>
                <p:nvPr/>
              </p:nvCxnSpPr>
              <p:spPr>
                <a:xfrm flipH="1" rot="10800000">
                  <a:off x="903086" y="483180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2" name="Google Shape;3022;p65"/>
                <p:cNvCxnSpPr>
                  <a:stCxn id="3008" idx="3"/>
                  <a:endCxn id="3010" idx="1"/>
                </p:cNvCxnSpPr>
                <p:nvPr/>
              </p:nvCxnSpPr>
              <p:spPr>
                <a:xfrm flipH="1" rot="10800000">
                  <a:off x="1398422" y="482506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3" name="Google Shape;3023;p65"/>
                <p:cNvCxnSpPr>
                  <a:stCxn id="3010" idx="3"/>
                  <a:endCxn id="3012" idx="1"/>
                </p:cNvCxnSpPr>
                <p:nvPr/>
              </p:nvCxnSpPr>
              <p:spPr>
                <a:xfrm flipH="1" rot="10800000">
                  <a:off x="1893758" y="481833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4" name="Google Shape;3024;p65"/>
                <p:cNvCxnSpPr>
                  <a:stCxn id="3011" idx="1"/>
                  <a:endCxn id="3009" idx="3"/>
                </p:cNvCxnSpPr>
                <p:nvPr/>
              </p:nvCxnSpPr>
              <p:spPr>
                <a:xfrm flipH="1">
                  <a:off x="1893794" y="410030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5" name="Google Shape;3025;p65"/>
                <p:cNvCxnSpPr>
                  <a:stCxn id="3009" idx="1"/>
                  <a:endCxn id="3007" idx="3"/>
                </p:cNvCxnSpPr>
                <p:nvPr/>
              </p:nvCxnSpPr>
              <p:spPr>
                <a:xfrm flipH="1">
                  <a:off x="1398458" y="410703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6" name="Google Shape;3026;p65"/>
                <p:cNvCxnSpPr>
                  <a:stCxn id="3007" idx="1"/>
                  <a:endCxn id="3005" idx="3"/>
                </p:cNvCxnSpPr>
                <p:nvPr/>
              </p:nvCxnSpPr>
              <p:spPr>
                <a:xfrm flipH="1">
                  <a:off x="903122" y="411377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7" name="Google Shape;3027;p65"/>
                <p:cNvCxnSpPr>
                  <a:stCxn id="3005" idx="0"/>
                  <a:endCxn id="2983" idx="4"/>
                </p:cNvCxnSpPr>
                <p:nvPr/>
              </p:nvCxnSpPr>
              <p:spPr>
                <a:xfrm rot="10800000">
                  <a:off x="799886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8" name="Google Shape;3028;p65"/>
                <p:cNvCxnSpPr>
                  <a:stCxn id="3007" idx="0"/>
                  <a:endCxn id="2985" idx="4"/>
                </p:cNvCxnSpPr>
                <p:nvPr/>
              </p:nvCxnSpPr>
              <p:spPr>
                <a:xfrm rot="10800000">
                  <a:off x="1295222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29" name="Google Shape;3029;p65"/>
                <p:cNvCxnSpPr>
                  <a:stCxn id="3009" idx="0"/>
                  <a:endCxn id="2979" idx="4"/>
                </p:cNvCxnSpPr>
                <p:nvPr/>
              </p:nvCxnSpPr>
              <p:spPr>
                <a:xfrm rot="10800000">
                  <a:off x="1790558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30" name="Google Shape;3030;p65"/>
                <p:cNvCxnSpPr>
                  <a:stCxn id="3011" idx="0"/>
                  <a:endCxn id="2981" idx="4"/>
                </p:cNvCxnSpPr>
                <p:nvPr/>
              </p:nvCxnSpPr>
              <p:spPr>
                <a:xfrm rot="10800000">
                  <a:off x="2285894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3031" name="Google Shape;3031;p65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32" name="Google Shape;3032;p65"/>
          <p:cNvGrpSpPr/>
          <p:nvPr/>
        </p:nvGrpSpPr>
        <p:grpSpPr>
          <a:xfrm>
            <a:off x="3491661" y="5751810"/>
            <a:ext cx="1715374" cy="403802"/>
            <a:chOff x="3310573" y="5706128"/>
            <a:chExt cx="1626409" cy="382896"/>
          </a:xfrm>
        </p:grpSpPr>
        <p:sp>
          <p:nvSpPr>
            <p:cNvPr id="3033" name="Google Shape;3033;p65"/>
            <p:cNvSpPr/>
            <p:nvPr/>
          </p:nvSpPr>
          <p:spPr>
            <a:xfrm>
              <a:off x="3310573" y="5726324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3805909" y="5719592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4301245" y="5712860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4796582" y="5706128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037" name="Google Shape;3037;p65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038" name="Google Shape;303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553" y="1024347"/>
            <a:ext cx="5884096" cy="59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3039" name="Google Shape;3039;p65"/>
          <p:cNvSpPr/>
          <p:nvPr/>
        </p:nvSpPr>
        <p:spPr>
          <a:xfrm>
            <a:off x="7087375" y="3953575"/>
            <a:ext cx="3702900" cy="287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0" name="Google Shape;3040;p65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65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p65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65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65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65"/>
          <p:cNvSpPr/>
          <p:nvPr/>
        </p:nvSpPr>
        <p:spPr>
          <a:xfrm>
            <a:off x="3827250" y="1803000"/>
            <a:ext cx="427200" cy="425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6" name="Google Shape;3046;p65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7" name="Google Shape;3047;p65"/>
          <p:cNvSpPr/>
          <p:nvPr/>
        </p:nvSpPr>
        <p:spPr>
          <a:xfrm>
            <a:off x="4108928" y="5103343"/>
            <a:ext cx="427200" cy="35907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8" name="Google Shape;3048;p65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9" name="Google Shape;3049;p65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3050" name="Google Shape;3050;p65"/>
            <p:cNvGrpSpPr/>
            <p:nvPr/>
          </p:nvGrpSpPr>
          <p:grpSpPr>
            <a:xfrm>
              <a:off x="514939" y="1847200"/>
              <a:ext cx="2224679" cy="2175332"/>
              <a:chOff x="488233" y="1390290"/>
              <a:chExt cx="2109300" cy="2062708"/>
            </a:xfrm>
          </p:grpSpPr>
          <p:sp>
            <p:nvSpPr>
              <p:cNvPr id="2983" name="Google Shape;2983;p65"/>
              <p:cNvSpPr/>
              <p:nvPr/>
            </p:nvSpPr>
            <p:spPr>
              <a:xfrm>
                <a:off x="575330" y="3003898"/>
                <a:ext cx="449100" cy="44910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5" name="Google Shape;2985;p65"/>
              <p:cNvSpPr/>
              <p:nvPr/>
            </p:nvSpPr>
            <p:spPr>
              <a:xfrm>
                <a:off x="1070666" y="3001983"/>
                <a:ext cx="449100" cy="44910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9" name="Google Shape;2979;p65"/>
              <p:cNvSpPr/>
              <p:nvPr/>
            </p:nvSpPr>
            <p:spPr>
              <a:xfrm>
                <a:off x="1566002" y="3000068"/>
                <a:ext cx="449100" cy="44910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1" name="Google Shape;2981;p65"/>
              <p:cNvSpPr/>
              <p:nvPr/>
            </p:nvSpPr>
            <p:spPr>
              <a:xfrm>
                <a:off x="2061338" y="2998153"/>
                <a:ext cx="449100" cy="449100"/>
              </a:xfrm>
              <a:prstGeom prst="ellipse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51" name="Google Shape;3051;p65"/>
              <p:cNvSpPr/>
              <p:nvPr/>
            </p:nvSpPr>
            <p:spPr>
              <a:xfrm>
                <a:off x="1439690" y="1390290"/>
                <a:ext cx="206400" cy="532800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052" name="Google Shape;3052;p65"/>
              <p:cNvCxnSpPr>
                <a:endCxn id="3051" idx="2"/>
              </p:cNvCxnSpPr>
              <p:nvPr/>
            </p:nvCxnSpPr>
            <p:spPr>
              <a:xfrm rot="10800000">
                <a:off x="1542890" y="1923090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053" name="Google Shape;3053;p65"/>
              <p:cNvCxnSpPr>
                <a:endCxn id="3051" idx="2"/>
              </p:cNvCxnSpPr>
              <p:nvPr/>
            </p:nvCxnSpPr>
            <p:spPr>
              <a:xfrm rot="10800000">
                <a:off x="1542890" y="1923090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054" name="Google Shape;3054;p65"/>
              <p:cNvCxnSpPr>
                <a:endCxn id="3051" idx="2"/>
              </p:cNvCxnSpPr>
              <p:nvPr/>
            </p:nvCxnSpPr>
            <p:spPr>
              <a:xfrm flipH="1" rot="10800000">
                <a:off x="799790" y="1923090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055" name="Google Shape;3055;p65"/>
              <p:cNvCxnSpPr>
                <a:endCxn id="3051" idx="2"/>
              </p:cNvCxnSpPr>
              <p:nvPr/>
            </p:nvCxnSpPr>
            <p:spPr>
              <a:xfrm flipH="1" rot="10800000">
                <a:off x="1295090" y="1923090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056" name="Google Shape;3056;p65"/>
              <p:cNvSpPr/>
              <p:nvPr/>
            </p:nvSpPr>
            <p:spPr>
              <a:xfrm>
                <a:off x="488233" y="2420665"/>
                <a:ext cx="2109300" cy="252300"/>
              </a:xfrm>
              <a:prstGeom prst="rect">
                <a:avLst/>
              </a:prstGeom>
              <a:solidFill>
                <a:schemeClr val="accent3">
                  <a:alpha val="49019"/>
                </a:schemeClr>
              </a:solidFill>
              <a:ln>
                <a:noFill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057" name="Google Shape;3057;p65"/>
              <p:cNvCxnSpPr>
                <a:stCxn id="2979" idx="0"/>
              </p:cNvCxnSpPr>
              <p:nvPr/>
            </p:nvCxnSpPr>
            <p:spPr>
              <a:xfrm flipH="1" rot="10800000">
                <a:off x="1790552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058" name="Google Shape;3058;p65"/>
              <p:cNvCxnSpPr/>
              <p:nvPr/>
            </p:nvCxnSpPr>
            <p:spPr>
              <a:xfrm flipH="1" rot="10800000">
                <a:off x="2287190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059" name="Google Shape;3059;p65"/>
              <p:cNvCxnSpPr/>
              <p:nvPr/>
            </p:nvCxnSpPr>
            <p:spPr>
              <a:xfrm flipH="1" rot="10800000">
                <a:off x="1295161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060" name="Google Shape;3060;p65"/>
              <p:cNvCxnSpPr/>
              <p:nvPr/>
            </p:nvCxnSpPr>
            <p:spPr>
              <a:xfrm flipH="1" rot="10800000">
                <a:off x="788548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3061" name="Google Shape;3061;p65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3062" name="Google Shape;3062;p65"/>
          <p:cNvSpPr/>
          <p:nvPr/>
        </p:nvSpPr>
        <p:spPr>
          <a:xfrm>
            <a:off x="8636575" y="6752175"/>
            <a:ext cx="500100" cy="26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7" name="Google Shape;3067;p66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3068" name="Google Shape;3068;p66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3069" name="Google Shape;3069;p66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rgbClr val="B3C6E7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070" name="Google Shape;3070;p66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3071" name="Google Shape;3071;p66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72" name="Google Shape;3072;p66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73" name="Google Shape;3073;p66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74" name="Google Shape;3074;p66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75" name="Google Shape;3075;p66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76" name="Google Shape;3076;p66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77" name="Google Shape;3077;p66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78" name="Google Shape;3078;p66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3079" name="Google Shape;3079;p66"/>
                <p:cNvCxnSpPr>
                  <a:stCxn id="3072" idx="0"/>
                  <a:endCxn id="3071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0" name="Google Shape;3080;p66"/>
                <p:cNvCxnSpPr>
                  <a:stCxn id="3074" idx="0"/>
                  <a:endCxn id="3073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1" name="Google Shape;3081;p66"/>
                <p:cNvCxnSpPr>
                  <a:stCxn id="3076" idx="0"/>
                  <a:endCxn id="3075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2" name="Google Shape;3082;p66"/>
                <p:cNvCxnSpPr>
                  <a:stCxn id="3078" idx="0"/>
                  <a:endCxn id="3077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3" name="Google Shape;3083;p66"/>
                <p:cNvCxnSpPr>
                  <a:endCxn id="3072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4" name="Google Shape;3084;p66"/>
                <p:cNvCxnSpPr>
                  <a:endCxn id="3074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5" name="Google Shape;3085;p66"/>
                <p:cNvCxnSpPr>
                  <a:endCxn id="3076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6" name="Google Shape;3086;p66"/>
                <p:cNvCxnSpPr>
                  <a:endCxn id="3078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7" name="Google Shape;3087;p66"/>
                <p:cNvCxnSpPr>
                  <a:stCxn id="3072" idx="3"/>
                  <a:endCxn id="3074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8" name="Google Shape;3088;p66"/>
                <p:cNvCxnSpPr>
                  <a:stCxn id="3074" idx="3"/>
                  <a:endCxn id="3076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89" name="Google Shape;3089;p66"/>
                <p:cNvCxnSpPr>
                  <a:stCxn id="3076" idx="3"/>
                  <a:endCxn id="3078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90" name="Google Shape;3090;p66"/>
                <p:cNvCxnSpPr>
                  <a:stCxn id="3077" idx="1"/>
                  <a:endCxn id="3075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91" name="Google Shape;3091;p66"/>
                <p:cNvCxnSpPr>
                  <a:stCxn id="3075" idx="1"/>
                  <a:endCxn id="3073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92" name="Google Shape;3092;p66"/>
                <p:cNvCxnSpPr>
                  <a:stCxn id="3073" idx="1"/>
                  <a:endCxn id="3071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93" name="Google Shape;3093;p66"/>
                <p:cNvCxnSpPr>
                  <a:stCxn id="3071" idx="0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94" name="Google Shape;3094;p66"/>
                <p:cNvCxnSpPr>
                  <a:stCxn id="3073" idx="0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95" name="Google Shape;3095;p66"/>
                <p:cNvCxnSpPr>
                  <a:stCxn id="3075" idx="0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096" name="Google Shape;3096;p66"/>
                <p:cNvCxnSpPr>
                  <a:stCxn id="3077" idx="0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3097" name="Google Shape;3097;p66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98" name="Google Shape;309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488" y="1024347"/>
            <a:ext cx="5772663" cy="5426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9" name="Google Shape;3099;p66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3100" name="Google Shape;3100;p66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3101" name="Google Shape;3101;p66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02" name="Google Shape;3102;p66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03" name="Google Shape;3103;p66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04" name="Google Shape;3104;p66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05" name="Google Shape;3105;p66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106" name="Google Shape;3106;p66"/>
              <p:cNvCxnSpPr>
                <a:stCxn id="3102" idx="3"/>
                <a:endCxn id="3103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07" name="Google Shape;3107;p66"/>
              <p:cNvCxnSpPr>
                <a:stCxn id="3103" idx="3"/>
                <a:endCxn id="3104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08" name="Google Shape;3108;p66"/>
              <p:cNvCxnSpPr>
                <a:stCxn id="3104" idx="3"/>
                <a:endCxn id="3105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109" name="Google Shape;3109;p66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110" name="Google Shape;3110;p66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3111" name="Google Shape;3111;p66"/>
              <p:cNvCxnSpPr>
                <a:endCxn id="3102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12" name="Google Shape;3112;p66"/>
              <p:cNvCxnSpPr>
                <a:endCxn id="3103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13" name="Google Shape;3113;p66"/>
              <p:cNvCxnSpPr>
                <a:endCxn id="3104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14" name="Google Shape;3114;p66"/>
              <p:cNvCxnSpPr>
                <a:endCxn id="3105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3115" name="Google Shape;3115;p66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3116" name="Google Shape;3116;p66"/>
            <p:cNvCxnSpPr>
              <a:endCxn id="3117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118" name="Google Shape;3118;p66"/>
            <p:cNvCxnSpPr>
              <a:endCxn id="3119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120" name="Google Shape;3120;p66"/>
            <p:cNvCxnSpPr>
              <a:endCxn id="3121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122" name="Google Shape;3122;p66"/>
            <p:cNvCxnSpPr>
              <a:endCxn id="3123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117" name="Google Shape;3117;p66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3" name="Google Shape;3123;p66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9" name="Google Shape;3119;p66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1" name="Google Shape;3121;p66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24" name="Google Shape;3124;p66"/>
            <p:cNvCxnSpPr>
              <a:stCxn id="3117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125" name="Google Shape;3125;p66"/>
            <p:cNvCxnSpPr>
              <a:stCxn id="3119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126" name="Google Shape;3126;p66"/>
            <p:cNvCxnSpPr>
              <a:stCxn id="3121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127" name="Google Shape;3127;p66"/>
            <p:cNvCxnSpPr>
              <a:stCxn id="3123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3128" name="Google Shape;3128;p66"/>
          <p:cNvCxnSpPr>
            <a:stCxn id="3103" idx="0"/>
          </p:cNvCxnSpPr>
          <p:nvPr/>
        </p:nvCxnSpPr>
        <p:spPr>
          <a:xfrm rot="10800000">
            <a:off x="1888361" y="4018498"/>
            <a:ext cx="2165100" cy="981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29" name="Google Shape;3129;p66"/>
          <p:cNvCxnSpPr>
            <a:stCxn id="3103" idx="0"/>
          </p:cNvCxnSpPr>
          <p:nvPr/>
        </p:nvCxnSpPr>
        <p:spPr>
          <a:xfrm rot="10800000">
            <a:off x="2410961" y="4016398"/>
            <a:ext cx="1642500" cy="983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30" name="Google Shape;3130;p66"/>
          <p:cNvCxnSpPr>
            <a:stCxn id="3103" idx="0"/>
          </p:cNvCxnSpPr>
          <p:nvPr/>
        </p:nvCxnSpPr>
        <p:spPr>
          <a:xfrm rot="10800000">
            <a:off x="843761" y="4022398"/>
            <a:ext cx="3209700" cy="977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31" name="Google Shape;3131;p66"/>
          <p:cNvCxnSpPr>
            <a:stCxn id="3103" idx="0"/>
          </p:cNvCxnSpPr>
          <p:nvPr/>
        </p:nvCxnSpPr>
        <p:spPr>
          <a:xfrm rot="10800000">
            <a:off x="1366061" y="4020598"/>
            <a:ext cx="2687400" cy="978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132" name="Google Shape;3132;p66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3133" name="Google Shape;3133;p66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4" name="Google Shape;3134;p66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5" name="Google Shape;3135;p66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6" name="Google Shape;3136;p66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7" name="Google Shape;3137;p66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3138" name="Google Shape;3138;p66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9" name="Google Shape;3139;p66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0" name="Google Shape;3140;p66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1" name="Google Shape;3141;p66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42" name="Google Shape;3142;p66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3143" name="Google Shape;3143;p66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4" name="Google Shape;3144;p66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5" name="Google Shape;3145;p66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6" name="Google Shape;3146;p66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47" name="Google Shape;3147;p66"/>
          <p:cNvGrpSpPr/>
          <p:nvPr/>
        </p:nvGrpSpPr>
        <p:grpSpPr>
          <a:xfrm>
            <a:off x="3491661" y="5751810"/>
            <a:ext cx="1715374" cy="403802"/>
            <a:chOff x="3310573" y="5706128"/>
            <a:chExt cx="1626409" cy="382896"/>
          </a:xfrm>
        </p:grpSpPr>
        <p:sp>
          <p:nvSpPr>
            <p:cNvPr id="3148" name="Google Shape;3148;p66"/>
            <p:cNvSpPr/>
            <p:nvPr/>
          </p:nvSpPr>
          <p:spPr>
            <a:xfrm>
              <a:off x="3310573" y="5726324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9" name="Google Shape;3149;p66"/>
            <p:cNvSpPr/>
            <p:nvPr/>
          </p:nvSpPr>
          <p:spPr>
            <a:xfrm>
              <a:off x="3805909" y="5719592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0" name="Google Shape;3150;p66"/>
            <p:cNvSpPr/>
            <p:nvPr/>
          </p:nvSpPr>
          <p:spPr>
            <a:xfrm>
              <a:off x="4301245" y="5712860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1" name="Google Shape;3151;p66"/>
            <p:cNvSpPr/>
            <p:nvPr/>
          </p:nvSpPr>
          <p:spPr>
            <a:xfrm>
              <a:off x="4796582" y="5706128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152" name="Google Shape;3152;p66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53" name="Google Shape;3153;p66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66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66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66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66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66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9" name="Google Shape;3159;p66"/>
          <p:cNvSpPr/>
          <p:nvPr/>
        </p:nvSpPr>
        <p:spPr>
          <a:xfrm>
            <a:off x="7095528" y="2049982"/>
            <a:ext cx="3697314" cy="502724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0" name="Google Shape;3160;p66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1" name="Google Shape;3161;p66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3162" name="Google Shape;3162;p66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3163" name="Google Shape;3163;p66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64" name="Google Shape;3164;p66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65" name="Google Shape;3165;p66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66" name="Google Shape;3166;p66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67" name="Google Shape;3167;p66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168" name="Google Shape;3168;p66"/>
              <p:cNvCxnSpPr>
                <a:endCxn id="3167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69" name="Google Shape;3169;p66"/>
              <p:cNvCxnSpPr>
                <a:endCxn id="3167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70" name="Google Shape;3170;p66"/>
              <p:cNvCxnSpPr>
                <a:endCxn id="3167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71" name="Google Shape;3171;p66"/>
              <p:cNvCxnSpPr>
                <a:endCxn id="3167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172" name="Google Shape;3172;p66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173" name="Google Shape;3173;p66"/>
              <p:cNvCxnSpPr>
                <a:stCxn id="3165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74" name="Google Shape;3174;p66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75" name="Google Shape;3175;p66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176" name="Google Shape;3176;p66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3177" name="Google Shape;3177;p66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/>
        </p:nvSpPr>
        <p:spPr>
          <a:xfrm>
            <a:off x="5344174" y="2588275"/>
            <a:ext cx="4296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CN" sz="4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BACKGROUND</a:t>
            </a:r>
            <a:endParaRPr b="1" sz="4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5344184" y="3403289"/>
            <a:ext cx="5183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필요한 배경 지식과 </a:t>
            </a: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Alignment Model이 필요한 이유</a:t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3255952" y="1951625"/>
            <a:ext cx="219644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800"/>
              <a:buFont typeface="Arial"/>
              <a:buNone/>
            </a:pPr>
            <a:r>
              <a:rPr lang="zh-CN" sz="13800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zh-CN" sz="13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13800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354" y="5397910"/>
            <a:ext cx="12858044" cy="1834739"/>
          </a:xfrm>
          <a:custGeom>
            <a:rect b="b" l="l" r="r" t="t"/>
            <a:pathLst>
              <a:path extrusionOk="0" h="1219" w="5702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354" y="5128493"/>
            <a:ext cx="12858044" cy="593017"/>
          </a:xfrm>
          <a:custGeom>
            <a:rect b="b" l="l" r="r" t="t"/>
            <a:pathLst>
              <a:path extrusionOk="0" h="394" w="5702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2" name="Google Shape;3182;p67"/>
          <p:cNvGrpSpPr/>
          <p:nvPr/>
        </p:nvGrpSpPr>
        <p:grpSpPr>
          <a:xfrm>
            <a:off x="641134" y="4016422"/>
            <a:ext cx="2006356" cy="2145156"/>
            <a:chOff x="607883" y="3447206"/>
            <a:chExt cx="1902300" cy="2034094"/>
          </a:xfrm>
        </p:grpSpPr>
        <p:grpSp>
          <p:nvGrpSpPr>
            <p:cNvPr id="3183" name="Google Shape;3183;p67"/>
            <p:cNvGrpSpPr/>
            <p:nvPr/>
          </p:nvGrpSpPr>
          <p:grpSpPr>
            <a:xfrm>
              <a:off x="607883" y="3447206"/>
              <a:ext cx="1902300" cy="2034094"/>
              <a:chOff x="607883" y="3447206"/>
              <a:chExt cx="1902300" cy="2034094"/>
            </a:xfrm>
          </p:grpSpPr>
          <p:sp>
            <p:nvSpPr>
              <p:cNvPr id="3184" name="Google Shape;3184;p67"/>
              <p:cNvSpPr/>
              <p:nvPr/>
            </p:nvSpPr>
            <p:spPr>
              <a:xfrm>
                <a:off x="607883" y="3646782"/>
                <a:ext cx="1902300" cy="1528200"/>
              </a:xfrm>
              <a:prstGeom prst="rect">
                <a:avLst/>
              </a:prstGeom>
              <a:solidFill>
                <a:srgbClr val="B3C6E7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185" name="Google Shape;3185;p67"/>
              <p:cNvGrpSpPr/>
              <p:nvPr/>
            </p:nvGrpSpPr>
            <p:grpSpPr>
              <a:xfrm>
                <a:off x="696686" y="3447206"/>
                <a:ext cx="1692409" cy="2034094"/>
                <a:chOff x="696686" y="3447206"/>
                <a:chExt cx="1692409" cy="2034094"/>
              </a:xfrm>
            </p:grpSpPr>
            <p:sp>
              <p:nvSpPr>
                <p:cNvPr id="3186" name="Google Shape;3186;p67"/>
                <p:cNvSpPr/>
                <p:nvPr/>
              </p:nvSpPr>
              <p:spPr>
                <a:xfrm>
                  <a:off x="696686" y="3854102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87" name="Google Shape;3187;p67"/>
                <p:cNvSpPr/>
                <p:nvPr/>
              </p:nvSpPr>
              <p:spPr>
                <a:xfrm>
                  <a:off x="696686" y="4572000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88" name="Google Shape;3188;p67"/>
                <p:cNvSpPr/>
                <p:nvPr/>
              </p:nvSpPr>
              <p:spPr>
                <a:xfrm>
                  <a:off x="1192022" y="3847370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89" name="Google Shape;3189;p67"/>
                <p:cNvSpPr/>
                <p:nvPr/>
              </p:nvSpPr>
              <p:spPr>
                <a:xfrm>
                  <a:off x="1192022" y="4565268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0" name="Google Shape;3190;p67"/>
                <p:cNvSpPr/>
                <p:nvPr/>
              </p:nvSpPr>
              <p:spPr>
                <a:xfrm>
                  <a:off x="1687358" y="3840638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1" name="Google Shape;3191;p67"/>
                <p:cNvSpPr/>
                <p:nvPr/>
              </p:nvSpPr>
              <p:spPr>
                <a:xfrm>
                  <a:off x="1687358" y="4558536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2" name="Google Shape;3192;p67"/>
                <p:cNvSpPr/>
                <p:nvPr/>
              </p:nvSpPr>
              <p:spPr>
                <a:xfrm>
                  <a:off x="2182694" y="3833906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3" name="Google Shape;3193;p67"/>
                <p:cNvSpPr/>
                <p:nvPr/>
              </p:nvSpPr>
              <p:spPr>
                <a:xfrm>
                  <a:off x="2182695" y="4551804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3194" name="Google Shape;3194;p67"/>
                <p:cNvCxnSpPr>
                  <a:stCxn id="3187" idx="0"/>
                  <a:endCxn id="3186" idx="2"/>
                </p:cNvCxnSpPr>
                <p:nvPr/>
              </p:nvCxnSpPr>
              <p:spPr>
                <a:xfrm rot="10800000">
                  <a:off x="799886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195" name="Google Shape;3195;p67"/>
                <p:cNvCxnSpPr>
                  <a:stCxn id="3189" idx="0"/>
                  <a:endCxn id="3188" idx="2"/>
                </p:cNvCxnSpPr>
                <p:nvPr/>
              </p:nvCxnSpPr>
              <p:spPr>
                <a:xfrm rot="10800000">
                  <a:off x="1295222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196" name="Google Shape;3196;p67"/>
                <p:cNvCxnSpPr>
                  <a:stCxn id="3191" idx="0"/>
                  <a:endCxn id="3190" idx="2"/>
                </p:cNvCxnSpPr>
                <p:nvPr/>
              </p:nvCxnSpPr>
              <p:spPr>
                <a:xfrm rot="10800000">
                  <a:off x="1790558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197" name="Google Shape;3197;p67"/>
                <p:cNvCxnSpPr>
                  <a:stCxn id="3193" idx="0"/>
                  <a:endCxn id="3192" idx="2"/>
                </p:cNvCxnSpPr>
                <p:nvPr/>
              </p:nvCxnSpPr>
              <p:spPr>
                <a:xfrm rot="10800000">
                  <a:off x="2285895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198" name="Google Shape;3198;p67"/>
                <p:cNvCxnSpPr>
                  <a:endCxn id="3187" idx="2"/>
                </p:cNvCxnSpPr>
                <p:nvPr/>
              </p:nvCxnSpPr>
              <p:spPr>
                <a:xfrm rot="10800000">
                  <a:off x="799886" y="510480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199" name="Google Shape;3199;p67"/>
                <p:cNvCxnSpPr>
                  <a:endCxn id="3189" idx="2"/>
                </p:cNvCxnSpPr>
                <p:nvPr/>
              </p:nvCxnSpPr>
              <p:spPr>
                <a:xfrm rot="10800000">
                  <a:off x="1295222" y="5098068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0" name="Google Shape;3200;p67"/>
                <p:cNvCxnSpPr>
                  <a:endCxn id="3191" idx="2"/>
                </p:cNvCxnSpPr>
                <p:nvPr/>
              </p:nvCxnSpPr>
              <p:spPr>
                <a:xfrm rot="10800000">
                  <a:off x="1790558" y="509133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1" name="Google Shape;3201;p67"/>
                <p:cNvCxnSpPr>
                  <a:endCxn id="3193" idx="2"/>
                </p:cNvCxnSpPr>
                <p:nvPr/>
              </p:nvCxnSpPr>
              <p:spPr>
                <a:xfrm rot="10800000">
                  <a:off x="2285895" y="508460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2" name="Google Shape;3202;p67"/>
                <p:cNvCxnSpPr>
                  <a:stCxn id="3187" idx="3"/>
                  <a:endCxn id="3189" idx="1"/>
                </p:cNvCxnSpPr>
                <p:nvPr/>
              </p:nvCxnSpPr>
              <p:spPr>
                <a:xfrm flipH="1" rot="10800000">
                  <a:off x="903086" y="483180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3" name="Google Shape;3203;p67"/>
                <p:cNvCxnSpPr>
                  <a:stCxn id="3189" idx="3"/>
                  <a:endCxn id="3191" idx="1"/>
                </p:cNvCxnSpPr>
                <p:nvPr/>
              </p:nvCxnSpPr>
              <p:spPr>
                <a:xfrm flipH="1" rot="10800000">
                  <a:off x="1398422" y="482506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4" name="Google Shape;3204;p67"/>
                <p:cNvCxnSpPr>
                  <a:stCxn id="3191" idx="3"/>
                  <a:endCxn id="3193" idx="1"/>
                </p:cNvCxnSpPr>
                <p:nvPr/>
              </p:nvCxnSpPr>
              <p:spPr>
                <a:xfrm flipH="1" rot="10800000">
                  <a:off x="1893758" y="481833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5" name="Google Shape;3205;p67"/>
                <p:cNvCxnSpPr>
                  <a:stCxn id="3192" idx="1"/>
                  <a:endCxn id="3190" idx="3"/>
                </p:cNvCxnSpPr>
                <p:nvPr/>
              </p:nvCxnSpPr>
              <p:spPr>
                <a:xfrm flipH="1">
                  <a:off x="1893794" y="410030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6" name="Google Shape;3206;p67"/>
                <p:cNvCxnSpPr>
                  <a:stCxn id="3190" idx="1"/>
                  <a:endCxn id="3188" idx="3"/>
                </p:cNvCxnSpPr>
                <p:nvPr/>
              </p:nvCxnSpPr>
              <p:spPr>
                <a:xfrm flipH="1">
                  <a:off x="1398458" y="410703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7" name="Google Shape;3207;p67"/>
                <p:cNvCxnSpPr>
                  <a:stCxn id="3188" idx="1"/>
                  <a:endCxn id="3186" idx="3"/>
                </p:cNvCxnSpPr>
                <p:nvPr/>
              </p:nvCxnSpPr>
              <p:spPr>
                <a:xfrm flipH="1">
                  <a:off x="903122" y="411377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8" name="Google Shape;3208;p67"/>
                <p:cNvCxnSpPr>
                  <a:stCxn id="3186" idx="0"/>
                </p:cNvCxnSpPr>
                <p:nvPr/>
              </p:nvCxnSpPr>
              <p:spPr>
                <a:xfrm rot="10800000">
                  <a:off x="799886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9" name="Google Shape;3209;p67"/>
                <p:cNvCxnSpPr>
                  <a:stCxn id="3188" idx="0"/>
                </p:cNvCxnSpPr>
                <p:nvPr/>
              </p:nvCxnSpPr>
              <p:spPr>
                <a:xfrm rot="10800000">
                  <a:off x="1295222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10" name="Google Shape;3210;p67"/>
                <p:cNvCxnSpPr>
                  <a:stCxn id="3190" idx="0"/>
                </p:cNvCxnSpPr>
                <p:nvPr/>
              </p:nvCxnSpPr>
              <p:spPr>
                <a:xfrm rot="10800000">
                  <a:off x="1790558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211" name="Google Shape;3211;p67"/>
                <p:cNvCxnSpPr>
                  <a:stCxn id="3192" idx="0"/>
                </p:cNvCxnSpPr>
                <p:nvPr/>
              </p:nvCxnSpPr>
              <p:spPr>
                <a:xfrm rot="10800000">
                  <a:off x="2285894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3212" name="Google Shape;3212;p67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13" name="Google Shape;321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488" y="1024347"/>
            <a:ext cx="5772663" cy="5426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4" name="Google Shape;3214;p67"/>
          <p:cNvGrpSpPr/>
          <p:nvPr/>
        </p:nvGrpSpPr>
        <p:grpSpPr>
          <a:xfrm>
            <a:off x="3317808" y="4705668"/>
            <a:ext cx="2006400" cy="1432653"/>
            <a:chOff x="3317808" y="4705668"/>
            <a:chExt cx="2006400" cy="1432653"/>
          </a:xfrm>
        </p:grpSpPr>
        <p:grpSp>
          <p:nvGrpSpPr>
            <p:cNvPr id="3215" name="Google Shape;3215;p67"/>
            <p:cNvGrpSpPr/>
            <p:nvPr/>
          </p:nvGrpSpPr>
          <p:grpSpPr>
            <a:xfrm>
              <a:off x="3317808" y="4705668"/>
              <a:ext cx="2006400" cy="1132387"/>
              <a:chOff x="3317808" y="4705668"/>
              <a:chExt cx="2006400" cy="1132387"/>
            </a:xfrm>
          </p:grpSpPr>
          <p:sp>
            <p:nvSpPr>
              <p:cNvPr id="3216" name="Google Shape;3216;p67"/>
              <p:cNvSpPr/>
              <p:nvPr/>
            </p:nvSpPr>
            <p:spPr>
              <a:xfrm>
                <a:off x="3317808" y="4749055"/>
                <a:ext cx="2006400" cy="1089000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17" name="Google Shape;3217;p67"/>
              <p:cNvSpPr/>
              <p:nvPr/>
            </p:nvSpPr>
            <p:spPr>
              <a:xfrm>
                <a:off x="3422249" y="5006598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18" name="Google Shape;3218;p67"/>
              <p:cNvSpPr/>
              <p:nvPr/>
            </p:nvSpPr>
            <p:spPr>
              <a:xfrm>
                <a:off x="3944680" y="4999498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19" name="Google Shape;3219;p67"/>
              <p:cNvSpPr/>
              <p:nvPr/>
            </p:nvSpPr>
            <p:spPr>
              <a:xfrm>
                <a:off x="4467111" y="4992399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20" name="Google Shape;3220;p67"/>
              <p:cNvSpPr/>
              <p:nvPr/>
            </p:nvSpPr>
            <p:spPr>
              <a:xfrm>
                <a:off x="4989542" y="4985299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221" name="Google Shape;3221;p67"/>
              <p:cNvCxnSpPr>
                <a:stCxn id="3217" idx="3"/>
                <a:endCxn id="3218" idx="1"/>
              </p:cNvCxnSpPr>
              <p:nvPr/>
            </p:nvCxnSpPr>
            <p:spPr>
              <a:xfrm flipH="1" rot="10800000">
                <a:off x="3639749" y="5280348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22" name="Google Shape;3222;p67"/>
              <p:cNvCxnSpPr>
                <a:stCxn id="3218" idx="3"/>
                <a:endCxn id="3219" idx="1"/>
              </p:cNvCxnSpPr>
              <p:nvPr/>
            </p:nvCxnSpPr>
            <p:spPr>
              <a:xfrm flipH="1" rot="10800000">
                <a:off x="4162180" y="5273248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23" name="Google Shape;3223;p67"/>
              <p:cNvCxnSpPr>
                <a:stCxn id="3219" idx="3"/>
                <a:endCxn id="3220" idx="1"/>
              </p:cNvCxnSpPr>
              <p:nvPr/>
            </p:nvCxnSpPr>
            <p:spPr>
              <a:xfrm flipH="1" rot="10800000">
                <a:off x="4684611" y="5266149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224" name="Google Shape;3224;p67"/>
              <p:cNvSpPr txBox="1"/>
              <p:nvPr/>
            </p:nvSpPr>
            <p:spPr>
              <a:xfrm>
                <a:off x="3956604" y="4705668"/>
                <a:ext cx="756300" cy="266700"/>
              </a:xfrm>
              <a:prstGeom prst="rect">
                <a:avLst/>
              </a:prstGeom>
              <a:solidFill>
                <a:srgbClr val="A29A00">
                  <a:alpha val="49020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25" name="Google Shape;3225;p67"/>
            <p:cNvGrpSpPr/>
            <p:nvPr/>
          </p:nvGrpSpPr>
          <p:grpSpPr>
            <a:xfrm>
              <a:off x="3530999" y="5547199"/>
              <a:ext cx="1567293" cy="591122"/>
              <a:chOff x="3530999" y="5405823"/>
              <a:chExt cx="1567293" cy="412047"/>
            </a:xfrm>
          </p:grpSpPr>
          <p:cxnSp>
            <p:nvCxnSpPr>
              <p:cNvPr id="3226" name="Google Shape;3226;p67"/>
              <p:cNvCxnSpPr>
                <a:endCxn id="3217" idx="2"/>
              </p:cNvCxnSpPr>
              <p:nvPr/>
            </p:nvCxnSpPr>
            <p:spPr>
              <a:xfrm rot="10800000">
                <a:off x="3530999" y="5420670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27" name="Google Shape;3227;p67"/>
              <p:cNvCxnSpPr>
                <a:endCxn id="3218" idx="2"/>
              </p:cNvCxnSpPr>
              <p:nvPr/>
            </p:nvCxnSpPr>
            <p:spPr>
              <a:xfrm rot="10800000">
                <a:off x="4053430" y="541572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28" name="Google Shape;3228;p67"/>
              <p:cNvCxnSpPr>
                <a:endCxn id="3219" idx="2"/>
              </p:cNvCxnSpPr>
              <p:nvPr/>
            </p:nvCxnSpPr>
            <p:spPr>
              <a:xfrm rot="10800000">
                <a:off x="4575861" y="541077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29" name="Google Shape;3229;p67"/>
              <p:cNvCxnSpPr>
                <a:endCxn id="3220" idx="2"/>
              </p:cNvCxnSpPr>
              <p:nvPr/>
            </p:nvCxnSpPr>
            <p:spPr>
              <a:xfrm rot="10800000">
                <a:off x="5098292" y="5405823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3230" name="Google Shape;3230;p67"/>
          <p:cNvGrpSpPr/>
          <p:nvPr/>
        </p:nvGrpSpPr>
        <p:grpSpPr>
          <a:xfrm>
            <a:off x="3422248" y="2176143"/>
            <a:ext cx="1784983" cy="2834995"/>
            <a:chOff x="3244760" y="1702174"/>
            <a:chExt cx="1692408" cy="2131896"/>
          </a:xfrm>
        </p:grpSpPr>
        <p:cxnSp>
          <p:nvCxnSpPr>
            <p:cNvPr id="3231" name="Google Shape;3231;p67"/>
            <p:cNvCxnSpPr>
              <a:endCxn id="3232" idx="2"/>
            </p:cNvCxnSpPr>
            <p:nvPr/>
          </p:nvCxnSpPr>
          <p:spPr>
            <a:xfrm rot="10800000">
              <a:off x="3347960" y="253837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233" name="Google Shape;3233;p67"/>
            <p:cNvCxnSpPr>
              <a:endCxn id="3234" idx="2"/>
            </p:cNvCxnSpPr>
            <p:nvPr/>
          </p:nvCxnSpPr>
          <p:spPr>
            <a:xfrm rot="10800000">
              <a:off x="4338632" y="252490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235" name="Google Shape;3235;p67"/>
            <p:cNvCxnSpPr>
              <a:endCxn id="3236" idx="2"/>
            </p:cNvCxnSpPr>
            <p:nvPr/>
          </p:nvCxnSpPr>
          <p:spPr>
            <a:xfrm rot="10800000">
              <a:off x="4833968" y="251817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237" name="Google Shape;3237;p67"/>
            <p:cNvCxnSpPr>
              <a:endCxn id="3238" idx="2"/>
            </p:cNvCxnSpPr>
            <p:nvPr/>
          </p:nvCxnSpPr>
          <p:spPr>
            <a:xfrm rot="10800000">
              <a:off x="3843296" y="2531638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232" name="Google Shape;3232;p67"/>
            <p:cNvSpPr/>
            <p:nvPr/>
          </p:nvSpPr>
          <p:spPr>
            <a:xfrm>
              <a:off x="3244760" y="2005570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8" name="Google Shape;3238;p67"/>
            <p:cNvSpPr/>
            <p:nvPr/>
          </p:nvSpPr>
          <p:spPr>
            <a:xfrm>
              <a:off x="3740096" y="1998838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4" name="Google Shape;3234;p67"/>
            <p:cNvSpPr/>
            <p:nvPr/>
          </p:nvSpPr>
          <p:spPr>
            <a:xfrm>
              <a:off x="4235432" y="1992106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6" name="Google Shape;3236;p67"/>
            <p:cNvSpPr/>
            <p:nvPr/>
          </p:nvSpPr>
          <p:spPr>
            <a:xfrm>
              <a:off x="4730768" y="1985374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39" name="Google Shape;3239;p67"/>
            <p:cNvCxnSpPr>
              <a:stCxn id="3232" idx="0"/>
            </p:cNvCxnSpPr>
            <p:nvPr/>
          </p:nvCxnSpPr>
          <p:spPr>
            <a:xfrm rot="10800000">
              <a:off x="3347960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240" name="Google Shape;3240;p67"/>
            <p:cNvCxnSpPr>
              <a:stCxn id="3234" idx="0"/>
            </p:cNvCxnSpPr>
            <p:nvPr/>
          </p:nvCxnSpPr>
          <p:spPr>
            <a:xfrm rot="10800000">
              <a:off x="4338632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241" name="Google Shape;3241;p67"/>
            <p:cNvCxnSpPr>
              <a:stCxn id="3236" idx="0"/>
            </p:cNvCxnSpPr>
            <p:nvPr/>
          </p:nvCxnSpPr>
          <p:spPr>
            <a:xfrm rot="10800000">
              <a:off x="4833968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242" name="Google Shape;3242;p67"/>
            <p:cNvCxnSpPr>
              <a:stCxn id="3238" idx="0"/>
            </p:cNvCxnSpPr>
            <p:nvPr/>
          </p:nvCxnSpPr>
          <p:spPr>
            <a:xfrm rot="10800000">
              <a:off x="3843296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3243" name="Google Shape;3243;p67"/>
          <p:cNvCxnSpPr>
            <a:stCxn id="3218" idx="0"/>
          </p:cNvCxnSpPr>
          <p:nvPr/>
        </p:nvCxnSpPr>
        <p:spPr>
          <a:xfrm rot="10800000">
            <a:off x="1888330" y="4018498"/>
            <a:ext cx="2165100" cy="981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44" name="Google Shape;3244;p67"/>
          <p:cNvCxnSpPr>
            <a:stCxn id="3218" idx="0"/>
          </p:cNvCxnSpPr>
          <p:nvPr/>
        </p:nvCxnSpPr>
        <p:spPr>
          <a:xfrm rot="10800000">
            <a:off x="2410930" y="4016398"/>
            <a:ext cx="1642500" cy="983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45" name="Google Shape;3245;p67"/>
          <p:cNvCxnSpPr>
            <a:stCxn id="3218" idx="0"/>
          </p:cNvCxnSpPr>
          <p:nvPr/>
        </p:nvCxnSpPr>
        <p:spPr>
          <a:xfrm rot="10800000">
            <a:off x="843730" y="4022398"/>
            <a:ext cx="3209700" cy="977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46" name="Google Shape;3246;p67"/>
          <p:cNvCxnSpPr>
            <a:stCxn id="3218" idx="0"/>
          </p:cNvCxnSpPr>
          <p:nvPr/>
        </p:nvCxnSpPr>
        <p:spPr>
          <a:xfrm rot="10800000">
            <a:off x="1366030" y="4020598"/>
            <a:ext cx="2687400" cy="978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247" name="Google Shape;3247;p67"/>
          <p:cNvGrpSpPr/>
          <p:nvPr/>
        </p:nvGrpSpPr>
        <p:grpSpPr>
          <a:xfrm>
            <a:off x="641134" y="6183957"/>
            <a:ext cx="2273501" cy="270766"/>
            <a:chOff x="607883" y="5502510"/>
            <a:chExt cx="2155590" cy="256748"/>
          </a:xfrm>
        </p:grpSpPr>
        <p:sp>
          <p:nvSpPr>
            <p:cNvPr id="3248" name="Google Shape;3248;p67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9" name="Google Shape;3249;p67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0" name="Google Shape;3250;p67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1" name="Google Shape;3251;p67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2" name="Google Shape;3252;p67"/>
          <p:cNvGrpSpPr/>
          <p:nvPr/>
        </p:nvGrpSpPr>
        <p:grpSpPr>
          <a:xfrm>
            <a:off x="3196738" y="6184018"/>
            <a:ext cx="2324301" cy="270766"/>
            <a:chOff x="3092354" y="5502510"/>
            <a:chExt cx="2080656" cy="256748"/>
          </a:xfrm>
        </p:grpSpPr>
        <p:sp>
          <p:nvSpPr>
            <p:cNvPr id="3253" name="Google Shape;3253;p67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4" name="Google Shape;3254;p67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5" name="Google Shape;3255;p67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6" name="Google Shape;3256;p67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257" name="Google Shape;3257;p67"/>
          <p:cNvGrpSpPr/>
          <p:nvPr/>
        </p:nvGrpSpPr>
        <p:grpSpPr>
          <a:xfrm>
            <a:off x="3337689" y="1802939"/>
            <a:ext cx="2020563" cy="440030"/>
            <a:chOff x="3164587" y="1348322"/>
            <a:chExt cx="1915770" cy="417248"/>
          </a:xfrm>
        </p:grpSpPr>
        <p:sp>
          <p:nvSpPr>
            <p:cNvPr id="3258" name="Google Shape;3258;p67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9" name="Google Shape;3259;p67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0" name="Google Shape;3260;p67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1" name="Google Shape;3261;p67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262" name="Google Shape;3262;p67"/>
          <p:cNvGrpSpPr/>
          <p:nvPr/>
        </p:nvGrpSpPr>
        <p:grpSpPr>
          <a:xfrm>
            <a:off x="3491660" y="5751812"/>
            <a:ext cx="1715374" cy="403802"/>
            <a:chOff x="3310573" y="5706128"/>
            <a:chExt cx="1626409" cy="382896"/>
          </a:xfrm>
        </p:grpSpPr>
        <p:sp>
          <p:nvSpPr>
            <p:cNvPr id="3263" name="Google Shape;3263;p67"/>
            <p:cNvSpPr/>
            <p:nvPr/>
          </p:nvSpPr>
          <p:spPr>
            <a:xfrm>
              <a:off x="3310573" y="5726324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4" name="Google Shape;3264;p67"/>
            <p:cNvSpPr/>
            <p:nvPr/>
          </p:nvSpPr>
          <p:spPr>
            <a:xfrm>
              <a:off x="3805909" y="5719592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5" name="Google Shape;3265;p67"/>
            <p:cNvSpPr/>
            <p:nvPr/>
          </p:nvSpPr>
          <p:spPr>
            <a:xfrm>
              <a:off x="4301245" y="5712860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6" name="Google Shape;3266;p67"/>
            <p:cNvSpPr/>
            <p:nvPr/>
          </p:nvSpPr>
          <p:spPr>
            <a:xfrm>
              <a:off x="4796582" y="5706128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267" name="Google Shape;3267;p67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68" name="Google Shape;3268;p67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Google Shape;3269;p67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p67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1" name="Google Shape;3271;p67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p67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p67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4" name="Google Shape;3274;p67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5" name="Google Shape;3275;p67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3276" name="Google Shape;3276;p67"/>
            <p:cNvGrpSpPr/>
            <p:nvPr/>
          </p:nvGrpSpPr>
          <p:grpSpPr>
            <a:xfrm>
              <a:off x="514939" y="1847200"/>
              <a:ext cx="2224679" cy="2175332"/>
              <a:chOff x="488233" y="1390290"/>
              <a:chExt cx="2109300" cy="2062708"/>
            </a:xfrm>
          </p:grpSpPr>
          <p:sp>
            <p:nvSpPr>
              <p:cNvPr id="3277" name="Google Shape;3277;p67"/>
              <p:cNvSpPr/>
              <p:nvPr/>
            </p:nvSpPr>
            <p:spPr>
              <a:xfrm>
                <a:off x="575330" y="3003898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78" name="Google Shape;3278;p67"/>
              <p:cNvSpPr/>
              <p:nvPr/>
            </p:nvSpPr>
            <p:spPr>
              <a:xfrm>
                <a:off x="1070666" y="3001983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79" name="Google Shape;3279;p67"/>
              <p:cNvSpPr/>
              <p:nvPr/>
            </p:nvSpPr>
            <p:spPr>
              <a:xfrm>
                <a:off x="1566002" y="3000068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0" name="Google Shape;3280;p67"/>
              <p:cNvSpPr/>
              <p:nvPr/>
            </p:nvSpPr>
            <p:spPr>
              <a:xfrm>
                <a:off x="2061338" y="2998153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1" name="Google Shape;3281;p67"/>
              <p:cNvSpPr/>
              <p:nvPr/>
            </p:nvSpPr>
            <p:spPr>
              <a:xfrm>
                <a:off x="1439690" y="1390290"/>
                <a:ext cx="206400" cy="532800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282" name="Google Shape;3282;p67"/>
              <p:cNvCxnSpPr>
                <a:endCxn id="3281" idx="2"/>
              </p:cNvCxnSpPr>
              <p:nvPr/>
            </p:nvCxnSpPr>
            <p:spPr>
              <a:xfrm rot="10800000">
                <a:off x="1542890" y="1923090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83" name="Google Shape;3283;p67"/>
              <p:cNvCxnSpPr>
                <a:endCxn id="3281" idx="2"/>
              </p:cNvCxnSpPr>
              <p:nvPr/>
            </p:nvCxnSpPr>
            <p:spPr>
              <a:xfrm rot="10800000">
                <a:off x="1542890" y="1923090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84" name="Google Shape;3284;p67"/>
              <p:cNvCxnSpPr>
                <a:endCxn id="3281" idx="2"/>
              </p:cNvCxnSpPr>
              <p:nvPr/>
            </p:nvCxnSpPr>
            <p:spPr>
              <a:xfrm flipH="1" rot="10800000">
                <a:off x="799790" y="1923090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85" name="Google Shape;3285;p67"/>
              <p:cNvCxnSpPr>
                <a:endCxn id="3281" idx="2"/>
              </p:cNvCxnSpPr>
              <p:nvPr/>
            </p:nvCxnSpPr>
            <p:spPr>
              <a:xfrm flipH="1" rot="10800000">
                <a:off x="1295090" y="1923090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286" name="Google Shape;3286;p67"/>
              <p:cNvSpPr/>
              <p:nvPr/>
            </p:nvSpPr>
            <p:spPr>
              <a:xfrm>
                <a:off x="488233" y="2420665"/>
                <a:ext cx="2109300" cy="252300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287" name="Google Shape;3287;p67"/>
              <p:cNvCxnSpPr>
                <a:stCxn id="3279" idx="0"/>
              </p:cNvCxnSpPr>
              <p:nvPr/>
            </p:nvCxnSpPr>
            <p:spPr>
              <a:xfrm flipH="1" rot="10800000">
                <a:off x="1790552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88" name="Google Shape;3288;p67"/>
              <p:cNvCxnSpPr/>
              <p:nvPr/>
            </p:nvCxnSpPr>
            <p:spPr>
              <a:xfrm flipH="1" rot="10800000">
                <a:off x="2287190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89" name="Google Shape;3289;p67"/>
              <p:cNvCxnSpPr/>
              <p:nvPr/>
            </p:nvCxnSpPr>
            <p:spPr>
              <a:xfrm flipH="1" rot="10800000">
                <a:off x="1295161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290" name="Google Shape;3290;p67"/>
              <p:cNvCxnSpPr/>
              <p:nvPr/>
            </p:nvCxnSpPr>
            <p:spPr>
              <a:xfrm flipH="1" rot="10800000">
                <a:off x="788548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3291" name="Google Shape;3291;p67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3292" name="Google Shape;3292;p67"/>
          <p:cNvSpPr/>
          <p:nvPr/>
        </p:nvSpPr>
        <p:spPr>
          <a:xfrm>
            <a:off x="7084798" y="2870017"/>
            <a:ext cx="13386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3" name="Google Shape;3293;p67"/>
          <p:cNvSpPr/>
          <p:nvPr/>
        </p:nvSpPr>
        <p:spPr>
          <a:xfrm>
            <a:off x="671169" y="6203925"/>
            <a:ext cx="20418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4" name="Google Shape;3294;p67"/>
          <p:cNvSpPr/>
          <p:nvPr/>
        </p:nvSpPr>
        <p:spPr>
          <a:xfrm>
            <a:off x="3255969" y="6203925"/>
            <a:ext cx="22161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5" name="Google Shape;3295;p67"/>
          <p:cNvSpPr/>
          <p:nvPr/>
        </p:nvSpPr>
        <p:spPr>
          <a:xfrm>
            <a:off x="7084800" y="3374975"/>
            <a:ext cx="2844600" cy="40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6" name="Google Shape;3296;p67"/>
          <p:cNvSpPr/>
          <p:nvPr/>
        </p:nvSpPr>
        <p:spPr>
          <a:xfrm>
            <a:off x="522050" y="4237424"/>
            <a:ext cx="2232000" cy="197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7" name="Google Shape;3297;p67"/>
          <p:cNvSpPr/>
          <p:nvPr/>
        </p:nvSpPr>
        <p:spPr>
          <a:xfrm>
            <a:off x="8144550" y="3778775"/>
            <a:ext cx="1784700" cy="40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8" name="Google Shape;3298;p67"/>
          <p:cNvSpPr/>
          <p:nvPr/>
        </p:nvSpPr>
        <p:spPr>
          <a:xfrm>
            <a:off x="7084800" y="3778775"/>
            <a:ext cx="1006800" cy="40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9" name="Google Shape;3299;p67"/>
          <p:cNvSpPr/>
          <p:nvPr/>
        </p:nvSpPr>
        <p:spPr>
          <a:xfrm>
            <a:off x="730962" y="3954875"/>
            <a:ext cx="1826700" cy="5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0" name="Google Shape;3300;p67"/>
          <p:cNvSpPr/>
          <p:nvPr/>
        </p:nvSpPr>
        <p:spPr>
          <a:xfrm>
            <a:off x="2557650" y="4871413"/>
            <a:ext cx="780000" cy="3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1" name="Google Shape;3301;p67"/>
          <p:cNvSpPr/>
          <p:nvPr/>
        </p:nvSpPr>
        <p:spPr>
          <a:xfrm>
            <a:off x="7084800" y="4306050"/>
            <a:ext cx="1250700" cy="40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6" name="Google Shape;3306;p68"/>
          <p:cNvGrpSpPr/>
          <p:nvPr/>
        </p:nvGrpSpPr>
        <p:grpSpPr>
          <a:xfrm>
            <a:off x="641134" y="4016422"/>
            <a:ext cx="2006356" cy="2145156"/>
            <a:chOff x="607883" y="3447206"/>
            <a:chExt cx="1902300" cy="2034094"/>
          </a:xfrm>
        </p:grpSpPr>
        <p:grpSp>
          <p:nvGrpSpPr>
            <p:cNvPr id="3307" name="Google Shape;3307;p68"/>
            <p:cNvGrpSpPr/>
            <p:nvPr/>
          </p:nvGrpSpPr>
          <p:grpSpPr>
            <a:xfrm>
              <a:off x="607883" y="3447206"/>
              <a:ext cx="1902300" cy="2034094"/>
              <a:chOff x="607883" y="3447206"/>
              <a:chExt cx="1902300" cy="2034094"/>
            </a:xfrm>
          </p:grpSpPr>
          <p:sp>
            <p:nvSpPr>
              <p:cNvPr id="3308" name="Google Shape;3308;p68"/>
              <p:cNvSpPr/>
              <p:nvPr/>
            </p:nvSpPr>
            <p:spPr>
              <a:xfrm>
                <a:off x="607883" y="3646782"/>
                <a:ext cx="1902300" cy="1528200"/>
              </a:xfrm>
              <a:prstGeom prst="rect">
                <a:avLst/>
              </a:prstGeom>
              <a:solidFill>
                <a:srgbClr val="B3C6E7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309" name="Google Shape;3309;p68"/>
              <p:cNvGrpSpPr/>
              <p:nvPr/>
            </p:nvGrpSpPr>
            <p:grpSpPr>
              <a:xfrm>
                <a:off x="696686" y="3447206"/>
                <a:ext cx="1692409" cy="2034094"/>
                <a:chOff x="696686" y="3447206"/>
                <a:chExt cx="1692409" cy="2034094"/>
              </a:xfrm>
            </p:grpSpPr>
            <p:sp>
              <p:nvSpPr>
                <p:cNvPr id="3310" name="Google Shape;3310;p68"/>
                <p:cNvSpPr/>
                <p:nvPr/>
              </p:nvSpPr>
              <p:spPr>
                <a:xfrm>
                  <a:off x="696686" y="3854102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11" name="Google Shape;3311;p68"/>
                <p:cNvSpPr/>
                <p:nvPr/>
              </p:nvSpPr>
              <p:spPr>
                <a:xfrm>
                  <a:off x="696686" y="4572000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12" name="Google Shape;3312;p68"/>
                <p:cNvSpPr/>
                <p:nvPr/>
              </p:nvSpPr>
              <p:spPr>
                <a:xfrm>
                  <a:off x="1192022" y="3847370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13" name="Google Shape;3313;p68"/>
                <p:cNvSpPr/>
                <p:nvPr/>
              </p:nvSpPr>
              <p:spPr>
                <a:xfrm>
                  <a:off x="1192022" y="4565268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14" name="Google Shape;3314;p68"/>
                <p:cNvSpPr/>
                <p:nvPr/>
              </p:nvSpPr>
              <p:spPr>
                <a:xfrm>
                  <a:off x="1687358" y="3840638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15" name="Google Shape;3315;p68"/>
                <p:cNvSpPr/>
                <p:nvPr/>
              </p:nvSpPr>
              <p:spPr>
                <a:xfrm>
                  <a:off x="1687358" y="4558536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16" name="Google Shape;3316;p68"/>
                <p:cNvSpPr/>
                <p:nvPr/>
              </p:nvSpPr>
              <p:spPr>
                <a:xfrm>
                  <a:off x="2182694" y="3833906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17" name="Google Shape;3317;p68"/>
                <p:cNvSpPr/>
                <p:nvPr/>
              </p:nvSpPr>
              <p:spPr>
                <a:xfrm>
                  <a:off x="2182695" y="4551804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3318" name="Google Shape;3318;p68"/>
                <p:cNvCxnSpPr>
                  <a:stCxn id="3311" idx="0"/>
                  <a:endCxn id="3310" idx="2"/>
                </p:cNvCxnSpPr>
                <p:nvPr/>
              </p:nvCxnSpPr>
              <p:spPr>
                <a:xfrm rot="10800000">
                  <a:off x="799886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19" name="Google Shape;3319;p68"/>
                <p:cNvCxnSpPr>
                  <a:stCxn id="3313" idx="0"/>
                  <a:endCxn id="3312" idx="2"/>
                </p:cNvCxnSpPr>
                <p:nvPr/>
              </p:nvCxnSpPr>
              <p:spPr>
                <a:xfrm rot="10800000">
                  <a:off x="1295222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0" name="Google Shape;3320;p68"/>
                <p:cNvCxnSpPr>
                  <a:stCxn id="3315" idx="0"/>
                  <a:endCxn id="3314" idx="2"/>
                </p:cNvCxnSpPr>
                <p:nvPr/>
              </p:nvCxnSpPr>
              <p:spPr>
                <a:xfrm rot="10800000">
                  <a:off x="1790558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1" name="Google Shape;3321;p68"/>
                <p:cNvCxnSpPr>
                  <a:stCxn id="3317" idx="0"/>
                  <a:endCxn id="3316" idx="2"/>
                </p:cNvCxnSpPr>
                <p:nvPr/>
              </p:nvCxnSpPr>
              <p:spPr>
                <a:xfrm rot="10800000">
                  <a:off x="2285895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2" name="Google Shape;3322;p68"/>
                <p:cNvCxnSpPr>
                  <a:endCxn id="3311" idx="2"/>
                </p:cNvCxnSpPr>
                <p:nvPr/>
              </p:nvCxnSpPr>
              <p:spPr>
                <a:xfrm rot="10800000">
                  <a:off x="799886" y="510480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3" name="Google Shape;3323;p68"/>
                <p:cNvCxnSpPr>
                  <a:endCxn id="3313" idx="2"/>
                </p:cNvCxnSpPr>
                <p:nvPr/>
              </p:nvCxnSpPr>
              <p:spPr>
                <a:xfrm rot="10800000">
                  <a:off x="1295222" y="5098068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4" name="Google Shape;3324;p68"/>
                <p:cNvCxnSpPr>
                  <a:endCxn id="3315" idx="2"/>
                </p:cNvCxnSpPr>
                <p:nvPr/>
              </p:nvCxnSpPr>
              <p:spPr>
                <a:xfrm rot="10800000">
                  <a:off x="1790558" y="509133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5" name="Google Shape;3325;p68"/>
                <p:cNvCxnSpPr>
                  <a:endCxn id="3317" idx="2"/>
                </p:cNvCxnSpPr>
                <p:nvPr/>
              </p:nvCxnSpPr>
              <p:spPr>
                <a:xfrm rot="10800000">
                  <a:off x="2285895" y="508460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6" name="Google Shape;3326;p68"/>
                <p:cNvCxnSpPr>
                  <a:stCxn id="3311" idx="3"/>
                  <a:endCxn id="3313" idx="1"/>
                </p:cNvCxnSpPr>
                <p:nvPr/>
              </p:nvCxnSpPr>
              <p:spPr>
                <a:xfrm flipH="1" rot="10800000">
                  <a:off x="903086" y="483180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7" name="Google Shape;3327;p68"/>
                <p:cNvCxnSpPr>
                  <a:stCxn id="3313" idx="3"/>
                  <a:endCxn id="3315" idx="1"/>
                </p:cNvCxnSpPr>
                <p:nvPr/>
              </p:nvCxnSpPr>
              <p:spPr>
                <a:xfrm flipH="1" rot="10800000">
                  <a:off x="1398422" y="482506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8" name="Google Shape;3328;p68"/>
                <p:cNvCxnSpPr>
                  <a:stCxn id="3315" idx="3"/>
                  <a:endCxn id="3317" idx="1"/>
                </p:cNvCxnSpPr>
                <p:nvPr/>
              </p:nvCxnSpPr>
              <p:spPr>
                <a:xfrm flipH="1" rot="10800000">
                  <a:off x="1893758" y="481833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29" name="Google Shape;3329;p68"/>
                <p:cNvCxnSpPr>
                  <a:stCxn id="3316" idx="1"/>
                  <a:endCxn id="3314" idx="3"/>
                </p:cNvCxnSpPr>
                <p:nvPr/>
              </p:nvCxnSpPr>
              <p:spPr>
                <a:xfrm flipH="1">
                  <a:off x="1893794" y="410030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30" name="Google Shape;3330;p68"/>
                <p:cNvCxnSpPr>
                  <a:stCxn id="3314" idx="1"/>
                  <a:endCxn id="3312" idx="3"/>
                </p:cNvCxnSpPr>
                <p:nvPr/>
              </p:nvCxnSpPr>
              <p:spPr>
                <a:xfrm flipH="1">
                  <a:off x="1398458" y="410703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31" name="Google Shape;3331;p68"/>
                <p:cNvCxnSpPr>
                  <a:stCxn id="3312" idx="1"/>
                  <a:endCxn id="3310" idx="3"/>
                </p:cNvCxnSpPr>
                <p:nvPr/>
              </p:nvCxnSpPr>
              <p:spPr>
                <a:xfrm flipH="1">
                  <a:off x="903122" y="411377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32" name="Google Shape;3332;p68"/>
                <p:cNvCxnSpPr>
                  <a:stCxn id="3310" idx="0"/>
                </p:cNvCxnSpPr>
                <p:nvPr/>
              </p:nvCxnSpPr>
              <p:spPr>
                <a:xfrm rot="10800000">
                  <a:off x="799886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33" name="Google Shape;3333;p68"/>
                <p:cNvCxnSpPr>
                  <a:stCxn id="3312" idx="0"/>
                </p:cNvCxnSpPr>
                <p:nvPr/>
              </p:nvCxnSpPr>
              <p:spPr>
                <a:xfrm rot="10800000">
                  <a:off x="1295222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34" name="Google Shape;3334;p68"/>
                <p:cNvCxnSpPr>
                  <a:stCxn id="3314" idx="0"/>
                </p:cNvCxnSpPr>
                <p:nvPr/>
              </p:nvCxnSpPr>
              <p:spPr>
                <a:xfrm rot="10800000">
                  <a:off x="1790558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335" name="Google Shape;3335;p68"/>
                <p:cNvCxnSpPr>
                  <a:stCxn id="3316" idx="0"/>
                </p:cNvCxnSpPr>
                <p:nvPr/>
              </p:nvCxnSpPr>
              <p:spPr>
                <a:xfrm rot="10800000">
                  <a:off x="2285894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3336" name="Google Shape;3336;p68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37" name="Google Shape;333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488" y="1024347"/>
            <a:ext cx="5772663" cy="5426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8" name="Google Shape;3338;p68"/>
          <p:cNvGrpSpPr/>
          <p:nvPr/>
        </p:nvGrpSpPr>
        <p:grpSpPr>
          <a:xfrm>
            <a:off x="3317808" y="4705668"/>
            <a:ext cx="2006400" cy="1432653"/>
            <a:chOff x="3317808" y="4705668"/>
            <a:chExt cx="2006400" cy="1432653"/>
          </a:xfrm>
        </p:grpSpPr>
        <p:grpSp>
          <p:nvGrpSpPr>
            <p:cNvPr id="3339" name="Google Shape;3339;p68"/>
            <p:cNvGrpSpPr/>
            <p:nvPr/>
          </p:nvGrpSpPr>
          <p:grpSpPr>
            <a:xfrm>
              <a:off x="3317808" y="4705668"/>
              <a:ext cx="2006400" cy="1132387"/>
              <a:chOff x="3317808" y="4705668"/>
              <a:chExt cx="2006400" cy="1132387"/>
            </a:xfrm>
          </p:grpSpPr>
          <p:sp>
            <p:nvSpPr>
              <p:cNvPr id="3340" name="Google Shape;3340;p68"/>
              <p:cNvSpPr/>
              <p:nvPr/>
            </p:nvSpPr>
            <p:spPr>
              <a:xfrm>
                <a:off x="3317808" y="4749055"/>
                <a:ext cx="2006400" cy="1089000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41" name="Google Shape;3341;p68"/>
              <p:cNvSpPr/>
              <p:nvPr/>
            </p:nvSpPr>
            <p:spPr>
              <a:xfrm>
                <a:off x="3422249" y="5006598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42" name="Google Shape;3342;p68"/>
              <p:cNvSpPr/>
              <p:nvPr/>
            </p:nvSpPr>
            <p:spPr>
              <a:xfrm>
                <a:off x="3944680" y="4999498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43" name="Google Shape;3343;p68"/>
              <p:cNvSpPr/>
              <p:nvPr/>
            </p:nvSpPr>
            <p:spPr>
              <a:xfrm>
                <a:off x="4467111" y="4992399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44" name="Google Shape;3344;p68"/>
              <p:cNvSpPr/>
              <p:nvPr/>
            </p:nvSpPr>
            <p:spPr>
              <a:xfrm>
                <a:off x="4989542" y="4985299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345" name="Google Shape;3345;p68"/>
              <p:cNvCxnSpPr>
                <a:stCxn id="3341" idx="3"/>
                <a:endCxn id="3342" idx="1"/>
              </p:cNvCxnSpPr>
              <p:nvPr/>
            </p:nvCxnSpPr>
            <p:spPr>
              <a:xfrm flipH="1" rot="10800000">
                <a:off x="3639749" y="5280348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346" name="Google Shape;3346;p68"/>
              <p:cNvCxnSpPr>
                <a:stCxn id="3342" idx="3"/>
                <a:endCxn id="3343" idx="1"/>
              </p:cNvCxnSpPr>
              <p:nvPr/>
            </p:nvCxnSpPr>
            <p:spPr>
              <a:xfrm flipH="1" rot="10800000">
                <a:off x="4162180" y="5273248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347" name="Google Shape;3347;p68"/>
              <p:cNvCxnSpPr>
                <a:stCxn id="3343" idx="3"/>
                <a:endCxn id="3344" idx="1"/>
              </p:cNvCxnSpPr>
              <p:nvPr/>
            </p:nvCxnSpPr>
            <p:spPr>
              <a:xfrm flipH="1" rot="10800000">
                <a:off x="4684611" y="5266149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348" name="Google Shape;3348;p68"/>
              <p:cNvSpPr txBox="1"/>
              <p:nvPr/>
            </p:nvSpPr>
            <p:spPr>
              <a:xfrm>
                <a:off x="3956604" y="4705668"/>
                <a:ext cx="756300" cy="266700"/>
              </a:xfrm>
              <a:prstGeom prst="rect">
                <a:avLst/>
              </a:prstGeom>
              <a:solidFill>
                <a:srgbClr val="A29A00">
                  <a:alpha val="49020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349" name="Google Shape;3349;p68"/>
            <p:cNvGrpSpPr/>
            <p:nvPr/>
          </p:nvGrpSpPr>
          <p:grpSpPr>
            <a:xfrm>
              <a:off x="3530999" y="5547199"/>
              <a:ext cx="1567293" cy="591122"/>
              <a:chOff x="3530999" y="5405823"/>
              <a:chExt cx="1567293" cy="412047"/>
            </a:xfrm>
          </p:grpSpPr>
          <p:cxnSp>
            <p:nvCxnSpPr>
              <p:cNvPr id="3350" name="Google Shape;3350;p68"/>
              <p:cNvCxnSpPr>
                <a:endCxn id="3341" idx="2"/>
              </p:cNvCxnSpPr>
              <p:nvPr/>
            </p:nvCxnSpPr>
            <p:spPr>
              <a:xfrm rot="10800000">
                <a:off x="3530999" y="5420670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351" name="Google Shape;3351;p68"/>
              <p:cNvCxnSpPr>
                <a:endCxn id="3342" idx="2"/>
              </p:cNvCxnSpPr>
              <p:nvPr/>
            </p:nvCxnSpPr>
            <p:spPr>
              <a:xfrm rot="10800000">
                <a:off x="4053430" y="541572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352" name="Google Shape;3352;p68"/>
              <p:cNvCxnSpPr>
                <a:endCxn id="3343" idx="2"/>
              </p:cNvCxnSpPr>
              <p:nvPr/>
            </p:nvCxnSpPr>
            <p:spPr>
              <a:xfrm rot="10800000">
                <a:off x="4575861" y="541077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353" name="Google Shape;3353;p68"/>
              <p:cNvCxnSpPr>
                <a:endCxn id="3344" idx="2"/>
              </p:cNvCxnSpPr>
              <p:nvPr/>
            </p:nvCxnSpPr>
            <p:spPr>
              <a:xfrm rot="10800000">
                <a:off x="5098292" y="5405823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3354" name="Google Shape;3354;p68"/>
          <p:cNvGrpSpPr/>
          <p:nvPr/>
        </p:nvGrpSpPr>
        <p:grpSpPr>
          <a:xfrm>
            <a:off x="3422248" y="2176143"/>
            <a:ext cx="1784983" cy="2834995"/>
            <a:chOff x="3244760" y="1702174"/>
            <a:chExt cx="1692408" cy="2131896"/>
          </a:xfrm>
        </p:grpSpPr>
        <p:cxnSp>
          <p:nvCxnSpPr>
            <p:cNvPr id="3355" name="Google Shape;3355;p68"/>
            <p:cNvCxnSpPr>
              <a:endCxn id="3356" idx="2"/>
            </p:cNvCxnSpPr>
            <p:nvPr/>
          </p:nvCxnSpPr>
          <p:spPr>
            <a:xfrm rot="10800000">
              <a:off x="3347960" y="253837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357" name="Google Shape;3357;p68"/>
            <p:cNvCxnSpPr>
              <a:endCxn id="3358" idx="2"/>
            </p:cNvCxnSpPr>
            <p:nvPr/>
          </p:nvCxnSpPr>
          <p:spPr>
            <a:xfrm rot="10800000">
              <a:off x="4338632" y="252490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359" name="Google Shape;3359;p68"/>
            <p:cNvCxnSpPr>
              <a:endCxn id="3360" idx="2"/>
            </p:cNvCxnSpPr>
            <p:nvPr/>
          </p:nvCxnSpPr>
          <p:spPr>
            <a:xfrm rot="10800000">
              <a:off x="4833968" y="251817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361" name="Google Shape;3361;p68"/>
            <p:cNvCxnSpPr>
              <a:endCxn id="3362" idx="2"/>
            </p:cNvCxnSpPr>
            <p:nvPr/>
          </p:nvCxnSpPr>
          <p:spPr>
            <a:xfrm rot="10800000">
              <a:off x="3843296" y="2531638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356" name="Google Shape;3356;p68"/>
            <p:cNvSpPr/>
            <p:nvPr/>
          </p:nvSpPr>
          <p:spPr>
            <a:xfrm>
              <a:off x="3244760" y="2005570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2" name="Google Shape;3362;p68"/>
            <p:cNvSpPr/>
            <p:nvPr/>
          </p:nvSpPr>
          <p:spPr>
            <a:xfrm>
              <a:off x="3740096" y="1998838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8" name="Google Shape;3358;p68"/>
            <p:cNvSpPr/>
            <p:nvPr/>
          </p:nvSpPr>
          <p:spPr>
            <a:xfrm>
              <a:off x="4235432" y="1992106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0" name="Google Shape;3360;p68"/>
            <p:cNvSpPr/>
            <p:nvPr/>
          </p:nvSpPr>
          <p:spPr>
            <a:xfrm>
              <a:off x="4730768" y="1985374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63" name="Google Shape;3363;p68"/>
            <p:cNvCxnSpPr>
              <a:stCxn id="3356" idx="0"/>
            </p:cNvCxnSpPr>
            <p:nvPr/>
          </p:nvCxnSpPr>
          <p:spPr>
            <a:xfrm rot="10800000">
              <a:off x="3347960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364" name="Google Shape;3364;p68"/>
            <p:cNvCxnSpPr>
              <a:stCxn id="3358" idx="0"/>
            </p:cNvCxnSpPr>
            <p:nvPr/>
          </p:nvCxnSpPr>
          <p:spPr>
            <a:xfrm rot="10800000">
              <a:off x="4338632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365" name="Google Shape;3365;p68"/>
            <p:cNvCxnSpPr>
              <a:stCxn id="3360" idx="0"/>
            </p:cNvCxnSpPr>
            <p:nvPr/>
          </p:nvCxnSpPr>
          <p:spPr>
            <a:xfrm rot="10800000">
              <a:off x="4833968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366" name="Google Shape;3366;p68"/>
            <p:cNvCxnSpPr>
              <a:stCxn id="3362" idx="0"/>
            </p:cNvCxnSpPr>
            <p:nvPr/>
          </p:nvCxnSpPr>
          <p:spPr>
            <a:xfrm rot="10800000">
              <a:off x="3843296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3367" name="Google Shape;3367;p68"/>
          <p:cNvCxnSpPr>
            <a:stCxn id="3342" idx="0"/>
          </p:cNvCxnSpPr>
          <p:nvPr/>
        </p:nvCxnSpPr>
        <p:spPr>
          <a:xfrm rot="10800000">
            <a:off x="1888330" y="4018498"/>
            <a:ext cx="2165100" cy="981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68" name="Google Shape;3368;p68"/>
          <p:cNvCxnSpPr>
            <a:stCxn id="3342" idx="0"/>
          </p:cNvCxnSpPr>
          <p:nvPr/>
        </p:nvCxnSpPr>
        <p:spPr>
          <a:xfrm rot="10800000">
            <a:off x="2410930" y="4016398"/>
            <a:ext cx="1642500" cy="983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69" name="Google Shape;3369;p68"/>
          <p:cNvCxnSpPr>
            <a:stCxn id="3342" idx="0"/>
          </p:cNvCxnSpPr>
          <p:nvPr/>
        </p:nvCxnSpPr>
        <p:spPr>
          <a:xfrm rot="10800000">
            <a:off x="843730" y="4022398"/>
            <a:ext cx="3209700" cy="977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70" name="Google Shape;3370;p68"/>
          <p:cNvCxnSpPr>
            <a:stCxn id="3342" idx="0"/>
          </p:cNvCxnSpPr>
          <p:nvPr/>
        </p:nvCxnSpPr>
        <p:spPr>
          <a:xfrm rot="10800000">
            <a:off x="1366030" y="4020598"/>
            <a:ext cx="2687400" cy="978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371" name="Google Shape;3371;p68"/>
          <p:cNvGrpSpPr/>
          <p:nvPr/>
        </p:nvGrpSpPr>
        <p:grpSpPr>
          <a:xfrm>
            <a:off x="641134" y="6183957"/>
            <a:ext cx="2273501" cy="270766"/>
            <a:chOff x="607883" y="5502510"/>
            <a:chExt cx="2155590" cy="256748"/>
          </a:xfrm>
        </p:grpSpPr>
        <p:sp>
          <p:nvSpPr>
            <p:cNvPr id="3372" name="Google Shape;3372;p68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3" name="Google Shape;3373;p68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4" name="Google Shape;3374;p68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5" name="Google Shape;3375;p68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6" name="Google Shape;3376;p68"/>
          <p:cNvGrpSpPr/>
          <p:nvPr/>
        </p:nvGrpSpPr>
        <p:grpSpPr>
          <a:xfrm>
            <a:off x="3196738" y="6184018"/>
            <a:ext cx="2324301" cy="270766"/>
            <a:chOff x="3092354" y="5502510"/>
            <a:chExt cx="2080656" cy="256748"/>
          </a:xfrm>
        </p:grpSpPr>
        <p:sp>
          <p:nvSpPr>
            <p:cNvPr id="3377" name="Google Shape;3377;p68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8" name="Google Shape;3378;p68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9" name="Google Shape;3379;p68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0" name="Google Shape;3380;p68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81" name="Google Shape;3381;p68"/>
          <p:cNvGrpSpPr/>
          <p:nvPr/>
        </p:nvGrpSpPr>
        <p:grpSpPr>
          <a:xfrm>
            <a:off x="3337689" y="1802939"/>
            <a:ext cx="2020563" cy="440030"/>
            <a:chOff x="3164587" y="1348322"/>
            <a:chExt cx="1915770" cy="417248"/>
          </a:xfrm>
        </p:grpSpPr>
        <p:sp>
          <p:nvSpPr>
            <p:cNvPr id="3382" name="Google Shape;3382;p68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3" name="Google Shape;3383;p68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4" name="Google Shape;3384;p68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5" name="Google Shape;3385;p68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86" name="Google Shape;3386;p68"/>
          <p:cNvGrpSpPr/>
          <p:nvPr/>
        </p:nvGrpSpPr>
        <p:grpSpPr>
          <a:xfrm>
            <a:off x="3491660" y="5751812"/>
            <a:ext cx="1715374" cy="403802"/>
            <a:chOff x="3310573" y="5706128"/>
            <a:chExt cx="1626409" cy="382896"/>
          </a:xfrm>
        </p:grpSpPr>
        <p:sp>
          <p:nvSpPr>
            <p:cNvPr id="3387" name="Google Shape;3387;p68"/>
            <p:cNvSpPr/>
            <p:nvPr/>
          </p:nvSpPr>
          <p:spPr>
            <a:xfrm>
              <a:off x="3310573" y="5726324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8" name="Google Shape;3388;p68"/>
            <p:cNvSpPr/>
            <p:nvPr/>
          </p:nvSpPr>
          <p:spPr>
            <a:xfrm>
              <a:off x="3805909" y="5719592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9" name="Google Shape;3389;p68"/>
            <p:cNvSpPr/>
            <p:nvPr/>
          </p:nvSpPr>
          <p:spPr>
            <a:xfrm>
              <a:off x="4301245" y="5712860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0" name="Google Shape;3390;p68"/>
            <p:cNvSpPr/>
            <p:nvPr/>
          </p:nvSpPr>
          <p:spPr>
            <a:xfrm>
              <a:off x="4796582" y="5706128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391" name="Google Shape;3391;p68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92" name="Google Shape;3392;p68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3" name="Google Shape;3393;p68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4" name="Google Shape;3394;p68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5" name="Google Shape;3395;p68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p68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p68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8" name="Google Shape;3398;p68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9" name="Google Shape;3399;p68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3400" name="Google Shape;3400;p68"/>
            <p:cNvGrpSpPr/>
            <p:nvPr/>
          </p:nvGrpSpPr>
          <p:grpSpPr>
            <a:xfrm>
              <a:off x="514939" y="1847200"/>
              <a:ext cx="2224679" cy="2175332"/>
              <a:chOff x="488233" y="1390290"/>
              <a:chExt cx="2109300" cy="2062708"/>
            </a:xfrm>
          </p:grpSpPr>
          <p:sp>
            <p:nvSpPr>
              <p:cNvPr id="3401" name="Google Shape;3401;p68"/>
              <p:cNvSpPr/>
              <p:nvPr/>
            </p:nvSpPr>
            <p:spPr>
              <a:xfrm>
                <a:off x="575330" y="3003898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2" name="Google Shape;3402;p68"/>
              <p:cNvSpPr/>
              <p:nvPr/>
            </p:nvSpPr>
            <p:spPr>
              <a:xfrm>
                <a:off x="1070666" y="3001983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3" name="Google Shape;3403;p68"/>
              <p:cNvSpPr/>
              <p:nvPr/>
            </p:nvSpPr>
            <p:spPr>
              <a:xfrm>
                <a:off x="1566002" y="3000068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4" name="Google Shape;3404;p68"/>
              <p:cNvSpPr/>
              <p:nvPr/>
            </p:nvSpPr>
            <p:spPr>
              <a:xfrm>
                <a:off x="2061338" y="2998153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5" name="Google Shape;3405;p68"/>
              <p:cNvSpPr/>
              <p:nvPr/>
            </p:nvSpPr>
            <p:spPr>
              <a:xfrm>
                <a:off x="1439690" y="1390290"/>
                <a:ext cx="206400" cy="532800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406" name="Google Shape;3406;p68"/>
              <p:cNvCxnSpPr>
                <a:endCxn id="3405" idx="2"/>
              </p:cNvCxnSpPr>
              <p:nvPr/>
            </p:nvCxnSpPr>
            <p:spPr>
              <a:xfrm rot="10800000">
                <a:off x="1542890" y="1923090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07" name="Google Shape;3407;p68"/>
              <p:cNvCxnSpPr>
                <a:endCxn id="3405" idx="2"/>
              </p:cNvCxnSpPr>
              <p:nvPr/>
            </p:nvCxnSpPr>
            <p:spPr>
              <a:xfrm rot="10800000">
                <a:off x="1542890" y="1923090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08" name="Google Shape;3408;p68"/>
              <p:cNvCxnSpPr>
                <a:endCxn id="3405" idx="2"/>
              </p:cNvCxnSpPr>
              <p:nvPr/>
            </p:nvCxnSpPr>
            <p:spPr>
              <a:xfrm flipH="1" rot="10800000">
                <a:off x="799790" y="1923090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09" name="Google Shape;3409;p68"/>
              <p:cNvCxnSpPr>
                <a:endCxn id="3405" idx="2"/>
              </p:cNvCxnSpPr>
              <p:nvPr/>
            </p:nvCxnSpPr>
            <p:spPr>
              <a:xfrm flipH="1" rot="10800000">
                <a:off x="1295090" y="1923090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410" name="Google Shape;3410;p68"/>
              <p:cNvSpPr/>
              <p:nvPr/>
            </p:nvSpPr>
            <p:spPr>
              <a:xfrm>
                <a:off x="488233" y="2420665"/>
                <a:ext cx="2109300" cy="252300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411" name="Google Shape;3411;p68"/>
              <p:cNvCxnSpPr>
                <a:stCxn id="3403" idx="0"/>
              </p:cNvCxnSpPr>
              <p:nvPr/>
            </p:nvCxnSpPr>
            <p:spPr>
              <a:xfrm flipH="1" rot="10800000">
                <a:off x="1790552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12" name="Google Shape;3412;p68"/>
              <p:cNvCxnSpPr/>
              <p:nvPr/>
            </p:nvCxnSpPr>
            <p:spPr>
              <a:xfrm flipH="1" rot="10800000">
                <a:off x="2287190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13" name="Google Shape;3413;p68"/>
              <p:cNvCxnSpPr/>
              <p:nvPr/>
            </p:nvCxnSpPr>
            <p:spPr>
              <a:xfrm flipH="1" rot="10800000">
                <a:off x="1295161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14" name="Google Shape;3414;p68"/>
              <p:cNvCxnSpPr/>
              <p:nvPr/>
            </p:nvCxnSpPr>
            <p:spPr>
              <a:xfrm flipH="1" rot="10800000">
                <a:off x="788548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3415" name="Google Shape;3415;p68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3416" name="Google Shape;3416;p68"/>
          <p:cNvSpPr/>
          <p:nvPr/>
        </p:nvSpPr>
        <p:spPr>
          <a:xfrm>
            <a:off x="7084800" y="5020575"/>
            <a:ext cx="3804900" cy="5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7" name="Google Shape;3417;p68"/>
          <p:cNvSpPr/>
          <p:nvPr/>
        </p:nvSpPr>
        <p:spPr>
          <a:xfrm>
            <a:off x="3255970" y="6203913"/>
            <a:ext cx="4938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8" name="Google Shape;3418;p68"/>
          <p:cNvSpPr/>
          <p:nvPr/>
        </p:nvSpPr>
        <p:spPr>
          <a:xfrm>
            <a:off x="8724600" y="5700075"/>
            <a:ext cx="2165100" cy="18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9" name="Google Shape;3419;p68"/>
          <p:cNvSpPr/>
          <p:nvPr/>
        </p:nvSpPr>
        <p:spPr>
          <a:xfrm>
            <a:off x="3317775" y="2124525"/>
            <a:ext cx="432000" cy="397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0" name="Google Shape;3420;p68"/>
          <p:cNvSpPr/>
          <p:nvPr/>
        </p:nvSpPr>
        <p:spPr>
          <a:xfrm>
            <a:off x="3317775" y="1753200"/>
            <a:ext cx="432000" cy="3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1" name="Google Shape;3421;p68"/>
          <p:cNvSpPr/>
          <p:nvPr/>
        </p:nvSpPr>
        <p:spPr>
          <a:xfrm>
            <a:off x="7250200" y="5700200"/>
            <a:ext cx="1387500" cy="18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2" name="Google Shape;3422;p68"/>
          <p:cNvSpPr/>
          <p:nvPr/>
        </p:nvSpPr>
        <p:spPr>
          <a:xfrm>
            <a:off x="3559620" y="5110988"/>
            <a:ext cx="4938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3" name="Google Shape;3423;p68"/>
          <p:cNvSpPr/>
          <p:nvPr/>
        </p:nvSpPr>
        <p:spPr>
          <a:xfrm>
            <a:off x="2581302" y="4868075"/>
            <a:ext cx="7365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4" name="Google Shape;3424;p68"/>
          <p:cNvSpPr/>
          <p:nvPr/>
        </p:nvSpPr>
        <p:spPr>
          <a:xfrm>
            <a:off x="730962" y="3954875"/>
            <a:ext cx="1826700" cy="5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8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9" name="Google Shape;3429;p69"/>
          <p:cNvGrpSpPr/>
          <p:nvPr/>
        </p:nvGrpSpPr>
        <p:grpSpPr>
          <a:xfrm>
            <a:off x="641134" y="4016422"/>
            <a:ext cx="2006356" cy="2145156"/>
            <a:chOff x="607883" y="3447206"/>
            <a:chExt cx="1902300" cy="2034094"/>
          </a:xfrm>
        </p:grpSpPr>
        <p:grpSp>
          <p:nvGrpSpPr>
            <p:cNvPr id="3430" name="Google Shape;3430;p69"/>
            <p:cNvGrpSpPr/>
            <p:nvPr/>
          </p:nvGrpSpPr>
          <p:grpSpPr>
            <a:xfrm>
              <a:off x="607883" y="3447206"/>
              <a:ext cx="1902300" cy="2034094"/>
              <a:chOff x="607883" y="3447206"/>
              <a:chExt cx="1902300" cy="2034094"/>
            </a:xfrm>
          </p:grpSpPr>
          <p:sp>
            <p:nvSpPr>
              <p:cNvPr id="3431" name="Google Shape;3431;p69"/>
              <p:cNvSpPr/>
              <p:nvPr/>
            </p:nvSpPr>
            <p:spPr>
              <a:xfrm>
                <a:off x="607883" y="3646782"/>
                <a:ext cx="1902300" cy="1528200"/>
              </a:xfrm>
              <a:prstGeom prst="rect">
                <a:avLst/>
              </a:prstGeom>
              <a:solidFill>
                <a:srgbClr val="B3C6E7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432" name="Google Shape;3432;p69"/>
              <p:cNvGrpSpPr/>
              <p:nvPr/>
            </p:nvGrpSpPr>
            <p:grpSpPr>
              <a:xfrm>
                <a:off x="696686" y="3447206"/>
                <a:ext cx="1692409" cy="2034094"/>
                <a:chOff x="696686" y="3447206"/>
                <a:chExt cx="1692409" cy="2034094"/>
              </a:xfrm>
            </p:grpSpPr>
            <p:sp>
              <p:nvSpPr>
                <p:cNvPr id="3433" name="Google Shape;3433;p69"/>
                <p:cNvSpPr/>
                <p:nvPr/>
              </p:nvSpPr>
              <p:spPr>
                <a:xfrm>
                  <a:off x="696686" y="3854102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34" name="Google Shape;3434;p69"/>
                <p:cNvSpPr/>
                <p:nvPr/>
              </p:nvSpPr>
              <p:spPr>
                <a:xfrm>
                  <a:off x="696686" y="4572000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35" name="Google Shape;3435;p69"/>
                <p:cNvSpPr/>
                <p:nvPr/>
              </p:nvSpPr>
              <p:spPr>
                <a:xfrm>
                  <a:off x="1192022" y="3847370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36" name="Google Shape;3436;p69"/>
                <p:cNvSpPr/>
                <p:nvPr/>
              </p:nvSpPr>
              <p:spPr>
                <a:xfrm>
                  <a:off x="1192022" y="4565268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37" name="Google Shape;3437;p69"/>
                <p:cNvSpPr/>
                <p:nvPr/>
              </p:nvSpPr>
              <p:spPr>
                <a:xfrm>
                  <a:off x="1687358" y="3840638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38" name="Google Shape;3438;p69"/>
                <p:cNvSpPr/>
                <p:nvPr/>
              </p:nvSpPr>
              <p:spPr>
                <a:xfrm>
                  <a:off x="1687358" y="4558536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39" name="Google Shape;3439;p69"/>
                <p:cNvSpPr/>
                <p:nvPr/>
              </p:nvSpPr>
              <p:spPr>
                <a:xfrm>
                  <a:off x="2182694" y="3833906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40" name="Google Shape;3440;p69"/>
                <p:cNvSpPr/>
                <p:nvPr/>
              </p:nvSpPr>
              <p:spPr>
                <a:xfrm>
                  <a:off x="2182695" y="4551804"/>
                  <a:ext cx="206400" cy="5328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3441" name="Google Shape;3441;p69"/>
                <p:cNvCxnSpPr>
                  <a:stCxn id="3434" idx="0"/>
                  <a:endCxn id="3433" idx="2"/>
                </p:cNvCxnSpPr>
                <p:nvPr/>
              </p:nvCxnSpPr>
              <p:spPr>
                <a:xfrm rot="10800000">
                  <a:off x="799886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42" name="Google Shape;3442;p69"/>
                <p:cNvCxnSpPr>
                  <a:stCxn id="3436" idx="0"/>
                  <a:endCxn id="3435" idx="2"/>
                </p:cNvCxnSpPr>
                <p:nvPr/>
              </p:nvCxnSpPr>
              <p:spPr>
                <a:xfrm rot="10800000">
                  <a:off x="1295222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43" name="Google Shape;3443;p69"/>
                <p:cNvCxnSpPr>
                  <a:stCxn id="3438" idx="0"/>
                  <a:endCxn id="3437" idx="2"/>
                </p:cNvCxnSpPr>
                <p:nvPr/>
              </p:nvCxnSpPr>
              <p:spPr>
                <a:xfrm rot="10800000">
                  <a:off x="1790558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44" name="Google Shape;3444;p69"/>
                <p:cNvCxnSpPr>
                  <a:stCxn id="3440" idx="0"/>
                  <a:endCxn id="3439" idx="2"/>
                </p:cNvCxnSpPr>
                <p:nvPr/>
              </p:nvCxnSpPr>
              <p:spPr>
                <a:xfrm rot="10800000">
                  <a:off x="2285895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45" name="Google Shape;3445;p69"/>
                <p:cNvCxnSpPr>
                  <a:endCxn id="3434" idx="2"/>
                </p:cNvCxnSpPr>
                <p:nvPr/>
              </p:nvCxnSpPr>
              <p:spPr>
                <a:xfrm rot="10800000">
                  <a:off x="799886" y="510480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46" name="Google Shape;3446;p69"/>
                <p:cNvCxnSpPr>
                  <a:endCxn id="3436" idx="2"/>
                </p:cNvCxnSpPr>
                <p:nvPr/>
              </p:nvCxnSpPr>
              <p:spPr>
                <a:xfrm rot="10800000">
                  <a:off x="1295222" y="5098068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47" name="Google Shape;3447;p69"/>
                <p:cNvCxnSpPr>
                  <a:endCxn id="3438" idx="2"/>
                </p:cNvCxnSpPr>
                <p:nvPr/>
              </p:nvCxnSpPr>
              <p:spPr>
                <a:xfrm rot="10800000">
                  <a:off x="1790558" y="509133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48" name="Google Shape;3448;p69"/>
                <p:cNvCxnSpPr>
                  <a:endCxn id="3440" idx="2"/>
                </p:cNvCxnSpPr>
                <p:nvPr/>
              </p:nvCxnSpPr>
              <p:spPr>
                <a:xfrm rot="10800000">
                  <a:off x="2285895" y="508460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49" name="Google Shape;3449;p69"/>
                <p:cNvCxnSpPr>
                  <a:stCxn id="3434" idx="3"/>
                  <a:endCxn id="3436" idx="1"/>
                </p:cNvCxnSpPr>
                <p:nvPr/>
              </p:nvCxnSpPr>
              <p:spPr>
                <a:xfrm flipH="1" rot="10800000">
                  <a:off x="903086" y="483180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50" name="Google Shape;3450;p69"/>
                <p:cNvCxnSpPr>
                  <a:stCxn id="3436" idx="3"/>
                  <a:endCxn id="3438" idx="1"/>
                </p:cNvCxnSpPr>
                <p:nvPr/>
              </p:nvCxnSpPr>
              <p:spPr>
                <a:xfrm flipH="1" rot="10800000">
                  <a:off x="1398422" y="482506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51" name="Google Shape;3451;p69"/>
                <p:cNvCxnSpPr>
                  <a:stCxn id="3438" idx="3"/>
                  <a:endCxn id="3440" idx="1"/>
                </p:cNvCxnSpPr>
                <p:nvPr/>
              </p:nvCxnSpPr>
              <p:spPr>
                <a:xfrm flipH="1" rot="10800000">
                  <a:off x="1893758" y="481833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52" name="Google Shape;3452;p69"/>
                <p:cNvCxnSpPr>
                  <a:stCxn id="3439" idx="1"/>
                  <a:endCxn id="3437" idx="3"/>
                </p:cNvCxnSpPr>
                <p:nvPr/>
              </p:nvCxnSpPr>
              <p:spPr>
                <a:xfrm flipH="1">
                  <a:off x="1893794" y="4100306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53" name="Google Shape;3453;p69"/>
                <p:cNvCxnSpPr>
                  <a:stCxn id="3437" idx="1"/>
                  <a:endCxn id="3435" idx="3"/>
                </p:cNvCxnSpPr>
                <p:nvPr/>
              </p:nvCxnSpPr>
              <p:spPr>
                <a:xfrm flipH="1">
                  <a:off x="1398458" y="4107038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54" name="Google Shape;3454;p69"/>
                <p:cNvCxnSpPr>
                  <a:stCxn id="3435" idx="1"/>
                  <a:endCxn id="3433" idx="3"/>
                </p:cNvCxnSpPr>
                <p:nvPr/>
              </p:nvCxnSpPr>
              <p:spPr>
                <a:xfrm flipH="1">
                  <a:off x="903122" y="4113770"/>
                  <a:ext cx="2889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55" name="Google Shape;3455;p69"/>
                <p:cNvCxnSpPr>
                  <a:stCxn id="3433" idx="0"/>
                </p:cNvCxnSpPr>
                <p:nvPr/>
              </p:nvCxnSpPr>
              <p:spPr>
                <a:xfrm rot="10800000">
                  <a:off x="799886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56" name="Google Shape;3456;p69"/>
                <p:cNvCxnSpPr>
                  <a:stCxn id="3435" idx="0"/>
                </p:cNvCxnSpPr>
                <p:nvPr/>
              </p:nvCxnSpPr>
              <p:spPr>
                <a:xfrm rot="10800000">
                  <a:off x="1295222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57" name="Google Shape;3457;p69"/>
                <p:cNvCxnSpPr>
                  <a:stCxn id="3437" idx="0"/>
                </p:cNvCxnSpPr>
                <p:nvPr/>
              </p:nvCxnSpPr>
              <p:spPr>
                <a:xfrm rot="10800000">
                  <a:off x="1790558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458" name="Google Shape;3458;p69"/>
                <p:cNvCxnSpPr>
                  <a:stCxn id="3439" idx="0"/>
                </p:cNvCxnSpPr>
                <p:nvPr/>
              </p:nvCxnSpPr>
              <p:spPr>
                <a:xfrm rot="10800000">
                  <a:off x="2285894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3459" name="Google Shape;3459;p69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60" name="Google Shape;346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488" y="1024347"/>
            <a:ext cx="5772663" cy="5426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1" name="Google Shape;3461;p69"/>
          <p:cNvGrpSpPr/>
          <p:nvPr/>
        </p:nvGrpSpPr>
        <p:grpSpPr>
          <a:xfrm>
            <a:off x="3317808" y="4705668"/>
            <a:ext cx="2006400" cy="1432653"/>
            <a:chOff x="3317808" y="4705668"/>
            <a:chExt cx="2006400" cy="1432653"/>
          </a:xfrm>
        </p:grpSpPr>
        <p:grpSp>
          <p:nvGrpSpPr>
            <p:cNvPr id="3462" name="Google Shape;3462;p69"/>
            <p:cNvGrpSpPr/>
            <p:nvPr/>
          </p:nvGrpSpPr>
          <p:grpSpPr>
            <a:xfrm>
              <a:off x="3317808" y="4705668"/>
              <a:ext cx="2006400" cy="1132387"/>
              <a:chOff x="3317808" y="4705668"/>
              <a:chExt cx="2006400" cy="1132387"/>
            </a:xfrm>
          </p:grpSpPr>
          <p:sp>
            <p:nvSpPr>
              <p:cNvPr id="3463" name="Google Shape;3463;p69"/>
              <p:cNvSpPr/>
              <p:nvPr/>
            </p:nvSpPr>
            <p:spPr>
              <a:xfrm>
                <a:off x="3317808" y="4749055"/>
                <a:ext cx="2006400" cy="1089000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4" name="Google Shape;3464;p69"/>
              <p:cNvSpPr/>
              <p:nvPr/>
            </p:nvSpPr>
            <p:spPr>
              <a:xfrm>
                <a:off x="3422249" y="5006598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5" name="Google Shape;3465;p69"/>
              <p:cNvSpPr/>
              <p:nvPr/>
            </p:nvSpPr>
            <p:spPr>
              <a:xfrm>
                <a:off x="3944680" y="4999498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6" name="Google Shape;3466;p69"/>
              <p:cNvSpPr/>
              <p:nvPr/>
            </p:nvSpPr>
            <p:spPr>
              <a:xfrm>
                <a:off x="4467111" y="4992399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7" name="Google Shape;3467;p69"/>
              <p:cNvSpPr/>
              <p:nvPr/>
            </p:nvSpPr>
            <p:spPr>
              <a:xfrm>
                <a:off x="4989542" y="4985299"/>
                <a:ext cx="217500" cy="561900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468" name="Google Shape;3468;p69"/>
              <p:cNvCxnSpPr>
                <a:stCxn id="3464" idx="3"/>
                <a:endCxn id="3465" idx="1"/>
              </p:cNvCxnSpPr>
              <p:nvPr/>
            </p:nvCxnSpPr>
            <p:spPr>
              <a:xfrm flipH="1" rot="10800000">
                <a:off x="3639749" y="5280348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69" name="Google Shape;3469;p69"/>
              <p:cNvCxnSpPr>
                <a:stCxn id="3465" idx="3"/>
                <a:endCxn id="3466" idx="1"/>
              </p:cNvCxnSpPr>
              <p:nvPr/>
            </p:nvCxnSpPr>
            <p:spPr>
              <a:xfrm flipH="1" rot="10800000">
                <a:off x="4162180" y="5273248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70" name="Google Shape;3470;p69"/>
              <p:cNvCxnSpPr>
                <a:stCxn id="3466" idx="3"/>
                <a:endCxn id="3467" idx="1"/>
              </p:cNvCxnSpPr>
              <p:nvPr/>
            </p:nvCxnSpPr>
            <p:spPr>
              <a:xfrm flipH="1" rot="10800000">
                <a:off x="4684611" y="5266149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471" name="Google Shape;3471;p69"/>
              <p:cNvSpPr txBox="1"/>
              <p:nvPr/>
            </p:nvSpPr>
            <p:spPr>
              <a:xfrm>
                <a:off x="3956604" y="4705668"/>
                <a:ext cx="756300" cy="266700"/>
              </a:xfrm>
              <a:prstGeom prst="rect">
                <a:avLst/>
              </a:prstGeom>
              <a:solidFill>
                <a:srgbClr val="A29A00">
                  <a:alpha val="49020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72" name="Google Shape;3472;p69"/>
            <p:cNvGrpSpPr/>
            <p:nvPr/>
          </p:nvGrpSpPr>
          <p:grpSpPr>
            <a:xfrm>
              <a:off x="3530999" y="5547199"/>
              <a:ext cx="1567293" cy="591122"/>
              <a:chOff x="3530999" y="5405823"/>
              <a:chExt cx="1567293" cy="412047"/>
            </a:xfrm>
          </p:grpSpPr>
          <p:cxnSp>
            <p:nvCxnSpPr>
              <p:cNvPr id="3473" name="Google Shape;3473;p69"/>
              <p:cNvCxnSpPr>
                <a:endCxn id="3464" idx="2"/>
              </p:cNvCxnSpPr>
              <p:nvPr/>
            </p:nvCxnSpPr>
            <p:spPr>
              <a:xfrm rot="10800000">
                <a:off x="3530999" y="5420670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74" name="Google Shape;3474;p69"/>
              <p:cNvCxnSpPr>
                <a:endCxn id="3465" idx="2"/>
              </p:cNvCxnSpPr>
              <p:nvPr/>
            </p:nvCxnSpPr>
            <p:spPr>
              <a:xfrm rot="10800000">
                <a:off x="4053430" y="541572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75" name="Google Shape;3475;p69"/>
              <p:cNvCxnSpPr>
                <a:endCxn id="3466" idx="2"/>
              </p:cNvCxnSpPr>
              <p:nvPr/>
            </p:nvCxnSpPr>
            <p:spPr>
              <a:xfrm rot="10800000">
                <a:off x="4575861" y="541077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76" name="Google Shape;3476;p69"/>
              <p:cNvCxnSpPr>
                <a:endCxn id="3467" idx="2"/>
              </p:cNvCxnSpPr>
              <p:nvPr/>
            </p:nvCxnSpPr>
            <p:spPr>
              <a:xfrm rot="10800000">
                <a:off x="5098292" y="5405823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3477" name="Google Shape;3477;p69"/>
          <p:cNvGrpSpPr/>
          <p:nvPr/>
        </p:nvGrpSpPr>
        <p:grpSpPr>
          <a:xfrm>
            <a:off x="3422248" y="2176143"/>
            <a:ext cx="1784983" cy="2834995"/>
            <a:chOff x="3244760" y="1702174"/>
            <a:chExt cx="1692408" cy="2131896"/>
          </a:xfrm>
        </p:grpSpPr>
        <p:cxnSp>
          <p:nvCxnSpPr>
            <p:cNvPr id="3478" name="Google Shape;3478;p69"/>
            <p:cNvCxnSpPr>
              <a:endCxn id="3479" idx="2"/>
            </p:cNvCxnSpPr>
            <p:nvPr/>
          </p:nvCxnSpPr>
          <p:spPr>
            <a:xfrm rot="10800000">
              <a:off x="3347960" y="253837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480" name="Google Shape;3480;p69"/>
            <p:cNvCxnSpPr>
              <a:endCxn id="3481" idx="2"/>
            </p:cNvCxnSpPr>
            <p:nvPr/>
          </p:nvCxnSpPr>
          <p:spPr>
            <a:xfrm rot="10800000">
              <a:off x="4338632" y="252490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482" name="Google Shape;3482;p69"/>
            <p:cNvCxnSpPr>
              <a:endCxn id="3483" idx="2"/>
            </p:cNvCxnSpPr>
            <p:nvPr/>
          </p:nvCxnSpPr>
          <p:spPr>
            <a:xfrm rot="10800000">
              <a:off x="4833968" y="251817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484" name="Google Shape;3484;p69"/>
            <p:cNvCxnSpPr>
              <a:endCxn id="3485" idx="2"/>
            </p:cNvCxnSpPr>
            <p:nvPr/>
          </p:nvCxnSpPr>
          <p:spPr>
            <a:xfrm rot="10800000">
              <a:off x="3843296" y="2531638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479" name="Google Shape;3479;p69"/>
            <p:cNvSpPr/>
            <p:nvPr/>
          </p:nvSpPr>
          <p:spPr>
            <a:xfrm>
              <a:off x="3244760" y="2005570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5" name="Google Shape;3485;p69"/>
            <p:cNvSpPr/>
            <p:nvPr/>
          </p:nvSpPr>
          <p:spPr>
            <a:xfrm>
              <a:off x="3740096" y="1998838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1" name="Google Shape;3481;p69"/>
            <p:cNvSpPr/>
            <p:nvPr/>
          </p:nvSpPr>
          <p:spPr>
            <a:xfrm>
              <a:off x="4235432" y="1992106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3" name="Google Shape;3483;p69"/>
            <p:cNvSpPr/>
            <p:nvPr/>
          </p:nvSpPr>
          <p:spPr>
            <a:xfrm>
              <a:off x="4730768" y="1985374"/>
              <a:ext cx="206400" cy="5328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86" name="Google Shape;3486;p69"/>
            <p:cNvCxnSpPr>
              <a:stCxn id="3479" idx="0"/>
            </p:cNvCxnSpPr>
            <p:nvPr/>
          </p:nvCxnSpPr>
          <p:spPr>
            <a:xfrm rot="10800000">
              <a:off x="3347960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487" name="Google Shape;3487;p69"/>
            <p:cNvCxnSpPr>
              <a:stCxn id="3481" idx="0"/>
            </p:cNvCxnSpPr>
            <p:nvPr/>
          </p:nvCxnSpPr>
          <p:spPr>
            <a:xfrm rot="10800000">
              <a:off x="4338632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488" name="Google Shape;3488;p69"/>
            <p:cNvCxnSpPr>
              <a:stCxn id="3483" idx="0"/>
            </p:cNvCxnSpPr>
            <p:nvPr/>
          </p:nvCxnSpPr>
          <p:spPr>
            <a:xfrm rot="10800000">
              <a:off x="4833968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489" name="Google Shape;3489;p69"/>
            <p:cNvCxnSpPr>
              <a:stCxn id="3485" idx="0"/>
            </p:cNvCxnSpPr>
            <p:nvPr/>
          </p:nvCxnSpPr>
          <p:spPr>
            <a:xfrm rot="10800000">
              <a:off x="3843296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3490" name="Google Shape;3490;p69"/>
          <p:cNvCxnSpPr>
            <a:stCxn id="3465" idx="0"/>
          </p:cNvCxnSpPr>
          <p:nvPr/>
        </p:nvCxnSpPr>
        <p:spPr>
          <a:xfrm rot="10800000">
            <a:off x="1888330" y="4018498"/>
            <a:ext cx="2165100" cy="981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91" name="Google Shape;3491;p69"/>
          <p:cNvCxnSpPr>
            <a:stCxn id="3465" idx="0"/>
          </p:cNvCxnSpPr>
          <p:nvPr/>
        </p:nvCxnSpPr>
        <p:spPr>
          <a:xfrm rot="10800000">
            <a:off x="2410930" y="4016398"/>
            <a:ext cx="1642500" cy="983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92" name="Google Shape;3492;p69"/>
          <p:cNvCxnSpPr>
            <a:stCxn id="3465" idx="0"/>
          </p:cNvCxnSpPr>
          <p:nvPr/>
        </p:nvCxnSpPr>
        <p:spPr>
          <a:xfrm rot="10800000">
            <a:off x="843730" y="4022398"/>
            <a:ext cx="3209700" cy="977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93" name="Google Shape;3493;p69"/>
          <p:cNvCxnSpPr>
            <a:stCxn id="3465" idx="0"/>
          </p:cNvCxnSpPr>
          <p:nvPr/>
        </p:nvCxnSpPr>
        <p:spPr>
          <a:xfrm rot="10800000">
            <a:off x="1366030" y="4020598"/>
            <a:ext cx="2687400" cy="978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494" name="Google Shape;3494;p69"/>
          <p:cNvGrpSpPr/>
          <p:nvPr/>
        </p:nvGrpSpPr>
        <p:grpSpPr>
          <a:xfrm>
            <a:off x="641134" y="6183957"/>
            <a:ext cx="2273501" cy="270766"/>
            <a:chOff x="607883" y="5502510"/>
            <a:chExt cx="2155590" cy="256748"/>
          </a:xfrm>
        </p:grpSpPr>
        <p:sp>
          <p:nvSpPr>
            <p:cNvPr id="3495" name="Google Shape;3495;p69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6" name="Google Shape;3496;p69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7" name="Google Shape;3497;p69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8" name="Google Shape;3498;p69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9" name="Google Shape;3499;p69"/>
          <p:cNvGrpSpPr/>
          <p:nvPr/>
        </p:nvGrpSpPr>
        <p:grpSpPr>
          <a:xfrm>
            <a:off x="3196738" y="6184018"/>
            <a:ext cx="2324301" cy="270766"/>
            <a:chOff x="3092354" y="5502510"/>
            <a:chExt cx="2080656" cy="256748"/>
          </a:xfrm>
        </p:grpSpPr>
        <p:sp>
          <p:nvSpPr>
            <p:cNvPr id="3500" name="Google Shape;3500;p69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1" name="Google Shape;3501;p69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2" name="Google Shape;3502;p69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3" name="Google Shape;3503;p69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504" name="Google Shape;3504;p69"/>
          <p:cNvGrpSpPr/>
          <p:nvPr/>
        </p:nvGrpSpPr>
        <p:grpSpPr>
          <a:xfrm>
            <a:off x="3337689" y="1802939"/>
            <a:ext cx="2020563" cy="440030"/>
            <a:chOff x="3164587" y="1348322"/>
            <a:chExt cx="1915770" cy="417248"/>
          </a:xfrm>
        </p:grpSpPr>
        <p:sp>
          <p:nvSpPr>
            <p:cNvPr id="3505" name="Google Shape;3505;p69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6" name="Google Shape;3506;p69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7" name="Google Shape;3507;p69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8" name="Google Shape;3508;p69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509" name="Google Shape;3509;p69"/>
          <p:cNvGrpSpPr/>
          <p:nvPr/>
        </p:nvGrpSpPr>
        <p:grpSpPr>
          <a:xfrm>
            <a:off x="3491660" y="5751812"/>
            <a:ext cx="1715374" cy="403802"/>
            <a:chOff x="3310573" y="5706128"/>
            <a:chExt cx="1626409" cy="382896"/>
          </a:xfrm>
        </p:grpSpPr>
        <p:sp>
          <p:nvSpPr>
            <p:cNvPr id="3510" name="Google Shape;3510;p69"/>
            <p:cNvSpPr/>
            <p:nvPr/>
          </p:nvSpPr>
          <p:spPr>
            <a:xfrm>
              <a:off x="3310573" y="5726324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1" name="Google Shape;3511;p69"/>
            <p:cNvSpPr/>
            <p:nvPr/>
          </p:nvSpPr>
          <p:spPr>
            <a:xfrm>
              <a:off x="3805909" y="5719592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2" name="Google Shape;3512;p69"/>
            <p:cNvSpPr/>
            <p:nvPr/>
          </p:nvSpPr>
          <p:spPr>
            <a:xfrm>
              <a:off x="4301245" y="5712860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3" name="Google Shape;3513;p69"/>
            <p:cNvSpPr/>
            <p:nvPr/>
          </p:nvSpPr>
          <p:spPr>
            <a:xfrm>
              <a:off x="4796582" y="5706128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514" name="Google Shape;3514;p69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15" name="Google Shape;3515;p69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p69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69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p69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9" name="Google Shape;3519;p69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0" name="Google Shape;3520;p69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1" name="Google Shape;3521;p69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2" name="Google Shape;3522;p69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3523" name="Google Shape;3523;p69"/>
            <p:cNvGrpSpPr/>
            <p:nvPr/>
          </p:nvGrpSpPr>
          <p:grpSpPr>
            <a:xfrm>
              <a:off x="514939" y="1847200"/>
              <a:ext cx="2224679" cy="2175332"/>
              <a:chOff x="488233" y="1390290"/>
              <a:chExt cx="2109300" cy="2062708"/>
            </a:xfrm>
          </p:grpSpPr>
          <p:sp>
            <p:nvSpPr>
              <p:cNvPr id="3524" name="Google Shape;3524;p69"/>
              <p:cNvSpPr/>
              <p:nvPr/>
            </p:nvSpPr>
            <p:spPr>
              <a:xfrm>
                <a:off x="575330" y="3003898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5" name="Google Shape;3525;p69"/>
              <p:cNvSpPr/>
              <p:nvPr/>
            </p:nvSpPr>
            <p:spPr>
              <a:xfrm>
                <a:off x="1070666" y="3001983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6" name="Google Shape;3526;p69"/>
              <p:cNvSpPr/>
              <p:nvPr/>
            </p:nvSpPr>
            <p:spPr>
              <a:xfrm>
                <a:off x="1566002" y="3000068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7" name="Google Shape;3527;p69"/>
              <p:cNvSpPr/>
              <p:nvPr/>
            </p:nvSpPr>
            <p:spPr>
              <a:xfrm>
                <a:off x="2061338" y="2998153"/>
                <a:ext cx="449100" cy="44910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8" name="Google Shape;3528;p69"/>
              <p:cNvSpPr/>
              <p:nvPr/>
            </p:nvSpPr>
            <p:spPr>
              <a:xfrm>
                <a:off x="1439690" y="1390290"/>
                <a:ext cx="206400" cy="532800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29" name="Google Shape;3529;p69"/>
              <p:cNvCxnSpPr>
                <a:endCxn id="3528" idx="2"/>
              </p:cNvCxnSpPr>
              <p:nvPr/>
            </p:nvCxnSpPr>
            <p:spPr>
              <a:xfrm rot="10800000">
                <a:off x="1542890" y="1923090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30" name="Google Shape;3530;p69"/>
              <p:cNvCxnSpPr>
                <a:endCxn id="3528" idx="2"/>
              </p:cNvCxnSpPr>
              <p:nvPr/>
            </p:nvCxnSpPr>
            <p:spPr>
              <a:xfrm rot="10800000">
                <a:off x="1542890" y="1923090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31" name="Google Shape;3531;p69"/>
              <p:cNvCxnSpPr>
                <a:endCxn id="3528" idx="2"/>
              </p:cNvCxnSpPr>
              <p:nvPr/>
            </p:nvCxnSpPr>
            <p:spPr>
              <a:xfrm flipH="1" rot="10800000">
                <a:off x="799790" y="1923090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32" name="Google Shape;3532;p69"/>
              <p:cNvCxnSpPr>
                <a:endCxn id="3528" idx="2"/>
              </p:cNvCxnSpPr>
              <p:nvPr/>
            </p:nvCxnSpPr>
            <p:spPr>
              <a:xfrm flipH="1" rot="10800000">
                <a:off x="1295090" y="1923090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533" name="Google Shape;3533;p69"/>
              <p:cNvSpPr/>
              <p:nvPr/>
            </p:nvSpPr>
            <p:spPr>
              <a:xfrm>
                <a:off x="488233" y="2420665"/>
                <a:ext cx="2109300" cy="252300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34" name="Google Shape;3534;p69"/>
              <p:cNvCxnSpPr>
                <a:stCxn id="3526" idx="0"/>
              </p:cNvCxnSpPr>
              <p:nvPr/>
            </p:nvCxnSpPr>
            <p:spPr>
              <a:xfrm flipH="1" rot="10800000">
                <a:off x="1790552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35" name="Google Shape;3535;p69"/>
              <p:cNvCxnSpPr/>
              <p:nvPr/>
            </p:nvCxnSpPr>
            <p:spPr>
              <a:xfrm flipH="1" rot="10800000">
                <a:off x="2287190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36" name="Google Shape;3536;p69"/>
              <p:cNvCxnSpPr/>
              <p:nvPr/>
            </p:nvCxnSpPr>
            <p:spPr>
              <a:xfrm flipH="1" rot="10800000">
                <a:off x="1295161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37" name="Google Shape;3537;p69"/>
              <p:cNvCxnSpPr/>
              <p:nvPr/>
            </p:nvCxnSpPr>
            <p:spPr>
              <a:xfrm flipH="1" rot="10800000">
                <a:off x="788548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3538" name="Google Shape;3538;p69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3539" name="Google Shape;3539;p69"/>
          <p:cNvSpPr/>
          <p:nvPr/>
        </p:nvSpPr>
        <p:spPr>
          <a:xfrm>
            <a:off x="7084800" y="5020575"/>
            <a:ext cx="3804900" cy="5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0" name="Google Shape;3540;p69"/>
          <p:cNvSpPr/>
          <p:nvPr/>
        </p:nvSpPr>
        <p:spPr>
          <a:xfrm>
            <a:off x="3813220" y="6203913"/>
            <a:ext cx="4938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1" name="Google Shape;3541;p69"/>
          <p:cNvSpPr/>
          <p:nvPr/>
        </p:nvSpPr>
        <p:spPr>
          <a:xfrm>
            <a:off x="8724600" y="5700075"/>
            <a:ext cx="2165100" cy="18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2" name="Google Shape;3542;p69"/>
          <p:cNvSpPr/>
          <p:nvPr/>
        </p:nvSpPr>
        <p:spPr>
          <a:xfrm>
            <a:off x="3844125" y="2124525"/>
            <a:ext cx="432000" cy="397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3" name="Google Shape;3543;p69"/>
          <p:cNvSpPr/>
          <p:nvPr/>
        </p:nvSpPr>
        <p:spPr>
          <a:xfrm>
            <a:off x="3844125" y="1753200"/>
            <a:ext cx="432000" cy="3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4" name="Google Shape;3544;p69"/>
          <p:cNvSpPr/>
          <p:nvPr/>
        </p:nvSpPr>
        <p:spPr>
          <a:xfrm>
            <a:off x="7250200" y="5700200"/>
            <a:ext cx="1387500" cy="18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5" name="Google Shape;3545;p69"/>
          <p:cNvSpPr/>
          <p:nvPr/>
        </p:nvSpPr>
        <p:spPr>
          <a:xfrm>
            <a:off x="3559620" y="5110988"/>
            <a:ext cx="4938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6" name="Google Shape;3546;p69"/>
          <p:cNvSpPr/>
          <p:nvPr/>
        </p:nvSpPr>
        <p:spPr>
          <a:xfrm>
            <a:off x="730962" y="3954875"/>
            <a:ext cx="1826700" cy="5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7" name="Google Shape;3547;p69"/>
          <p:cNvSpPr/>
          <p:nvPr/>
        </p:nvSpPr>
        <p:spPr>
          <a:xfrm>
            <a:off x="4074095" y="5110988"/>
            <a:ext cx="4938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2" name="Google Shape;3552;p70"/>
          <p:cNvGrpSpPr/>
          <p:nvPr/>
        </p:nvGrpSpPr>
        <p:grpSpPr>
          <a:xfrm>
            <a:off x="641134" y="4016423"/>
            <a:ext cx="2006471" cy="2145120"/>
            <a:chOff x="607883" y="3447206"/>
            <a:chExt cx="1902409" cy="2034060"/>
          </a:xfrm>
        </p:grpSpPr>
        <p:grpSp>
          <p:nvGrpSpPr>
            <p:cNvPr id="3553" name="Google Shape;3553;p70"/>
            <p:cNvGrpSpPr/>
            <p:nvPr/>
          </p:nvGrpSpPr>
          <p:grpSpPr>
            <a:xfrm>
              <a:off x="607883" y="3447206"/>
              <a:ext cx="1902409" cy="2034060"/>
              <a:chOff x="607883" y="3447206"/>
              <a:chExt cx="1902409" cy="2034060"/>
            </a:xfrm>
          </p:grpSpPr>
          <p:sp>
            <p:nvSpPr>
              <p:cNvPr id="3554" name="Google Shape;3554;p70"/>
              <p:cNvSpPr/>
              <p:nvPr/>
            </p:nvSpPr>
            <p:spPr>
              <a:xfrm>
                <a:off x="607883" y="3646782"/>
                <a:ext cx="1902409" cy="1528333"/>
              </a:xfrm>
              <a:prstGeom prst="rect">
                <a:avLst/>
              </a:prstGeom>
              <a:solidFill>
                <a:srgbClr val="B3C6E7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555" name="Google Shape;3555;p70"/>
              <p:cNvGrpSpPr/>
              <p:nvPr/>
            </p:nvGrpSpPr>
            <p:grpSpPr>
              <a:xfrm>
                <a:off x="696686" y="3447206"/>
                <a:ext cx="1692287" cy="2034060"/>
                <a:chOff x="696686" y="3447206"/>
                <a:chExt cx="1692287" cy="2034060"/>
              </a:xfrm>
            </p:grpSpPr>
            <p:sp>
              <p:nvSpPr>
                <p:cNvPr id="3556" name="Google Shape;3556;p70"/>
                <p:cNvSpPr/>
                <p:nvPr/>
              </p:nvSpPr>
              <p:spPr>
                <a:xfrm>
                  <a:off x="696686" y="3854102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57" name="Google Shape;3557;p70"/>
                <p:cNvSpPr/>
                <p:nvPr/>
              </p:nvSpPr>
              <p:spPr>
                <a:xfrm>
                  <a:off x="696686" y="4572000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58" name="Google Shape;3558;p70"/>
                <p:cNvSpPr/>
                <p:nvPr/>
              </p:nvSpPr>
              <p:spPr>
                <a:xfrm>
                  <a:off x="1192022" y="3847370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59" name="Google Shape;3559;p70"/>
                <p:cNvSpPr/>
                <p:nvPr/>
              </p:nvSpPr>
              <p:spPr>
                <a:xfrm>
                  <a:off x="1192022" y="456526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60" name="Google Shape;3560;p70"/>
                <p:cNvSpPr/>
                <p:nvPr/>
              </p:nvSpPr>
              <p:spPr>
                <a:xfrm>
                  <a:off x="1687358" y="3840638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61" name="Google Shape;3561;p70"/>
                <p:cNvSpPr/>
                <p:nvPr/>
              </p:nvSpPr>
              <p:spPr>
                <a:xfrm>
                  <a:off x="1687358" y="455853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62" name="Google Shape;3562;p70"/>
                <p:cNvSpPr/>
                <p:nvPr/>
              </p:nvSpPr>
              <p:spPr>
                <a:xfrm>
                  <a:off x="2182694" y="3833906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63" name="Google Shape;3563;p70"/>
                <p:cNvSpPr/>
                <p:nvPr/>
              </p:nvSpPr>
              <p:spPr>
                <a:xfrm>
                  <a:off x="2182695" y="4551804"/>
                  <a:ext cx="206278" cy="53276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8200" lIns="96425" spcFirstLastPara="1" rIns="96425" wrap="square" tIns="48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3564" name="Google Shape;3564;p70"/>
                <p:cNvCxnSpPr>
                  <a:stCxn id="3557" idx="0"/>
                  <a:endCxn id="3556" idx="2"/>
                </p:cNvCxnSpPr>
                <p:nvPr/>
              </p:nvCxnSpPr>
              <p:spPr>
                <a:xfrm rot="10800000">
                  <a:off x="799825" y="4386900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65" name="Google Shape;3565;p70"/>
                <p:cNvCxnSpPr>
                  <a:stCxn id="3559" idx="0"/>
                  <a:endCxn id="3558" idx="2"/>
                </p:cNvCxnSpPr>
                <p:nvPr/>
              </p:nvCxnSpPr>
              <p:spPr>
                <a:xfrm rot="10800000">
                  <a:off x="1295161" y="4380168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66" name="Google Shape;3566;p70"/>
                <p:cNvCxnSpPr>
                  <a:stCxn id="3561" idx="0"/>
                  <a:endCxn id="3560" idx="2"/>
                </p:cNvCxnSpPr>
                <p:nvPr/>
              </p:nvCxnSpPr>
              <p:spPr>
                <a:xfrm rot="10800000">
                  <a:off x="1790497" y="4373436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67" name="Google Shape;3567;p70"/>
                <p:cNvCxnSpPr>
                  <a:stCxn id="3563" idx="0"/>
                  <a:endCxn id="3562" idx="2"/>
                </p:cNvCxnSpPr>
                <p:nvPr/>
              </p:nvCxnSpPr>
              <p:spPr>
                <a:xfrm rot="10800000">
                  <a:off x="2285834" y="4366704"/>
                  <a:ext cx="0" cy="185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68" name="Google Shape;3568;p70"/>
                <p:cNvCxnSpPr>
                  <a:endCxn id="3557" idx="2"/>
                </p:cNvCxnSpPr>
                <p:nvPr/>
              </p:nvCxnSpPr>
              <p:spPr>
                <a:xfrm rot="10800000">
                  <a:off x="799825" y="5104766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69" name="Google Shape;3569;p70"/>
                <p:cNvCxnSpPr>
                  <a:endCxn id="3559" idx="2"/>
                </p:cNvCxnSpPr>
                <p:nvPr/>
              </p:nvCxnSpPr>
              <p:spPr>
                <a:xfrm rot="10800000">
                  <a:off x="1295161" y="5098034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0" name="Google Shape;3570;p70"/>
                <p:cNvCxnSpPr>
                  <a:endCxn id="3561" idx="2"/>
                </p:cNvCxnSpPr>
                <p:nvPr/>
              </p:nvCxnSpPr>
              <p:spPr>
                <a:xfrm rot="10800000">
                  <a:off x="1790497" y="5091302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1" name="Google Shape;3571;p70"/>
                <p:cNvCxnSpPr>
                  <a:endCxn id="3563" idx="2"/>
                </p:cNvCxnSpPr>
                <p:nvPr/>
              </p:nvCxnSpPr>
              <p:spPr>
                <a:xfrm rot="10800000">
                  <a:off x="2285834" y="5084570"/>
                  <a:ext cx="0" cy="37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2" name="Google Shape;3572;p70"/>
                <p:cNvCxnSpPr>
                  <a:stCxn id="3557" idx="3"/>
                  <a:endCxn id="3559" idx="1"/>
                </p:cNvCxnSpPr>
                <p:nvPr/>
              </p:nvCxnSpPr>
              <p:spPr>
                <a:xfrm flipH="1" rot="10800000">
                  <a:off x="902964" y="483178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3" name="Google Shape;3573;p70"/>
                <p:cNvCxnSpPr>
                  <a:stCxn id="3559" idx="3"/>
                  <a:endCxn id="3561" idx="1"/>
                </p:cNvCxnSpPr>
                <p:nvPr/>
              </p:nvCxnSpPr>
              <p:spPr>
                <a:xfrm flipH="1" rot="10800000">
                  <a:off x="1398300" y="482505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4" name="Google Shape;3574;p70"/>
                <p:cNvCxnSpPr>
                  <a:stCxn id="3561" idx="3"/>
                  <a:endCxn id="3563" idx="1"/>
                </p:cNvCxnSpPr>
                <p:nvPr/>
              </p:nvCxnSpPr>
              <p:spPr>
                <a:xfrm flipH="1" rot="10800000">
                  <a:off x="1893636" y="481831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5" name="Google Shape;3575;p70"/>
                <p:cNvCxnSpPr>
                  <a:stCxn id="3562" idx="1"/>
                  <a:endCxn id="3560" idx="3"/>
                </p:cNvCxnSpPr>
                <p:nvPr/>
              </p:nvCxnSpPr>
              <p:spPr>
                <a:xfrm flipH="1">
                  <a:off x="1893494" y="4100289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6" name="Google Shape;3576;p70"/>
                <p:cNvCxnSpPr>
                  <a:stCxn id="3560" idx="1"/>
                  <a:endCxn id="3558" idx="3"/>
                </p:cNvCxnSpPr>
                <p:nvPr/>
              </p:nvCxnSpPr>
              <p:spPr>
                <a:xfrm flipH="1">
                  <a:off x="1398158" y="4107021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7" name="Google Shape;3577;p70"/>
                <p:cNvCxnSpPr>
                  <a:stCxn id="3558" idx="1"/>
                  <a:endCxn id="3556" idx="3"/>
                </p:cNvCxnSpPr>
                <p:nvPr/>
              </p:nvCxnSpPr>
              <p:spPr>
                <a:xfrm flipH="1">
                  <a:off x="902822" y="4113753"/>
                  <a:ext cx="289200" cy="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8" name="Google Shape;3578;p70"/>
                <p:cNvCxnSpPr>
                  <a:stCxn id="3556" idx="0"/>
                </p:cNvCxnSpPr>
                <p:nvPr/>
              </p:nvCxnSpPr>
              <p:spPr>
                <a:xfrm rot="10800000">
                  <a:off x="799825" y="3453002"/>
                  <a:ext cx="0" cy="40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79" name="Google Shape;3579;p70"/>
                <p:cNvCxnSpPr>
                  <a:stCxn id="3558" idx="0"/>
                </p:cNvCxnSpPr>
                <p:nvPr/>
              </p:nvCxnSpPr>
              <p:spPr>
                <a:xfrm rot="10800000">
                  <a:off x="1295161" y="3451070"/>
                  <a:ext cx="0" cy="39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80" name="Google Shape;3580;p70"/>
                <p:cNvCxnSpPr>
                  <a:stCxn id="3560" idx="0"/>
                </p:cNvCxnSpPr>
                <p:nvPr/>
              </p:nvCxnSpPr>
              <p:spPr>
                <a:xfrm rot="10800000">
                  <a:off x="1790497" y="3449138"/>
                  <a:ext cx="0" cy="391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81" name="Google Shape;3581;p70"/>
                <p:cNvCxnSpPr>
                  <a:stCxn id="3562" idx="0"/>
                </p:cNvCxnSpPr>
                <p:nvPr/>
              </p:nvCxnSpPr>
              <p:spPr>
                <a:xfrm rot="10800000">
                  <a:off x="2285833" y="3447206"/>
                  <a:ext cx="0" cy="38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3582" name="Google Shape;3582;p70"/>
            <p:cNvSpPr txBox="1"/>
            <p:nvPr/>
          </p:nvSpPr>
          <p:spPr>
            <a:xfrm>
              <a:off x="1188439" y="3614718"/>
              <a:ext cx="7170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Encoder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83" name="Google Shape;358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488" y="1024347"/>
            <a:ext cx="5772663" cy="5426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4" name="Google Shape;3584;p70"/>
          <p:cNvGrpSpPr/>
          <p:nvPr/>
        </p:nvGrpSpPr>
        <p:grpSpPr>
          <a:xfrm>
            <a:off x="3317808" y="4705668"/>
            <a:ext cx="2006471" cy="1432612"/>
            <a:chOff x="3317808" y="4705668"/>
            <a:chExt cx="2006471" cy="1432612"/>
          </a:xfrm>
        </p:grpSpPr>
        <p:grpSp>
          <p:nvGrpSpPr>
            <p:cNvPr id="3585" name="Google Shape;3585;p70"/>
            <p:cNvGrpSpPr/>
            <p:nvPr/>
          </p:nvGrpSpPr>
          <p:grpSpPr>
            <a:xfrm>
              <a:off x="3317808" y="4705668"/>
              <a:ext cx="2006471" cy="1132500"/>
              <a:chOff x="3317808" y="4705668"/>
              <a:chExt cx="2006471" cy="1132500"/>
            </a:xfrm>
          </p:grpSpPr>
          <p:sp>
            <p:nvSpPr>
              <p:cNvPr id="3586" name="Google Shape;3586;p70"/>
              <p:cNvSpPr/>
              <p:nvPr/>
            </p:nvSpPr>
            <p:spPr>
              <a:xfrm>
                <a:off x="3317808" y="4749055"/>
                <a:ext cx="2006471" cy="1089113"/>
              </a:xfrm>
              <a:prstGeom prst="rect">
                <a:avLst/>
              </a:prstGeom>
              <a:solidFill>
                <a:srgbClr val="FEE599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87" name="Google Shape;3587;p70"/>
              <p:cNvSpPr/>
              <p:nvPr/>
            </p:nvSpPr>
            <p:spPr>
              <a:xfrm>
                <a:off x="3422249" y="50065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88" name="Google Shape;3588;p70"/>
              <p:cNvSpPr/>
              <p:nvPr/>
            </p:nvSpPr>
            <p:spPr>
              <a:xfrm>
                <a:off x="3944680" y="4999498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89" name="Google Shape;3589;p70"/>
              <p:cNvSpPr/>
              <p:nvPr/>
            </p:nvSpPr>
            <p:spPr>
              <a:xfrm>
                <a:off x="4467111" y="49923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90" name="Google Shape;3590;p70"/>
              <p:cNvSpPr/>
              <p:nvPr/>
            </p:nvSpPr>
            <p:spPr>
              <a:xfrm>
                <a:off x="4989542" y="4985299"/>
                <a:ext cx="217561" cy="561855"/>
              </a:xfrm>
              <a:prstGeom prst="rect">
                <a:avLst/>
              </a:prstGeom>
              <a:solidFill>
                <a:srgbClr val="FFC000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91" name="Google Shape;3591;p70"/>
              <p:cNvCxnSpPr>
                <a:stCxn id="3587" idx="3"/>
                <a:endCxn id="3588" idx="1"/>
              </p:cNvCxnSpPr>
              <p:nvPr/>
            </p:nvCxnSpPr>
            <p:spPr>
              <a:xfrm flipH="1" rot="10800000">
                <a:off x="3639810" y="52803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92" name="Google Shape;3592;p70"/>
              <p:cNvCxnSpPr>
                <a:stCxn id="3588" idx="3"/>
                <a:endCxn id="3589" idx="1"/>
              </p:cNvCxnSpPr>
              <p:nvPr/>
            </p:nvCxnSpPr>
            <p:spPr>
              <a:xfrm flipH="1" rot="10800000">
                <a:off x="4162241" y="52732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93" name="Google Shape;3593;p70"/>
              <p:cNvCxnSpPr>
                <a:stCxn id="3589" idx="3"/>
                <a:endCxn id="3590" idx="1"/>
              </p:cNvCxnSpPr>
              <p:nvPr/>
            </p:nvCxnSpPr>
            <p:spPr>
              <a:xfrm flipH="1" rot="10800000">
                <a:off x="4684672" y="5266126"/>
                <a:ext cx="3048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594" name="Google Shape;3594;p70"/>
              <p:cNvSpPr txBox="1"/>
              <p:nvPr/>
            </p:nvSpPr>
            <p:spPr>
              <a:xfrm>
                <a:off x="3956604" y="4705668"/>
                <a:ext cx="756220" cy="266708"/>
              </a:xfrm>
              <a:prstGeom prst="rect">
                <a:avLst/>
              </a:prstGeom>
              <a:solidFill>
                <a:srgbClr val="A29A00">
                  <a:alpha val="49019"/>
                </a:srgbClr>
              </a:solidFill>
              <a:ln>
                <a:noFill/>
              </a:ln>
            </p:spPr>
            <p:txBody>
              <a:bodyPr anchorCtr="0" anchor="t" bIns="48200" lIns="96425" spcFirstLastPara="1" rIns="96425" wrap="square" tIns="482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zh-CN" sz="11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Decoder</a:t>
                </a:r>
                <a:endParaRPr b="0" i="0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95" name="Google Shape;3595;p70"/>
            <p:cNvGrpSpPr/>
            <p:nvPr/>
          </p:nvGrpSpPr>
          <p:grpSpPr>
            <a:xfrm>
              <a:off x="3531029" y="5547154"/>
              <a:ext cx="1567293" cy="591127"/>
              <a:chOff x="3531029" y="5405752"/>
              <a:chExt cx="1567293" cy="412047"/>
            </a:xfrm>
          </p:grpSpPr>
          <p:cxnSp>
            <p:nvCxnSpPr>
              <p:cNvPr id="3596" name="Google Shape;3596;p70"/>
              <p:cNvCxnSpPr>
                <a:endCxn id="3587" idx="2"/>
              </p:cNvCxnSpPr>
              <p:nvPr/>
            </p:nvCxnSpPr>
            <p:spPr>
              <a:xfrm rot="10800000">
                <a:off x="3531029" y="542059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97" name="Google Shape;3597;p70"/>
              <p:cNvCxnSpPr>
                <a:endCxn id="3588" idx="2"/>
              </p:cNvCxnSpPr>
              <p:nvPr/>
            </p:nvCxnSpPr>
            <p:spPr>
              <a:xfrm rot="10800000">
                <a:off x="4053461" y="5415649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98" name="Google Shape;3598;p70"/>
              <p:cNvCxnSpPr>
                <a:endCxn id="3589" idx="2"/>
              </p:cNvCxnSpPr>
              <p:nvPr/>
            </p:nvCxnSpPr>
            <p:spPr>
              <a:xfrm rot="10800000">
                <a:off x="4575891" y="5410701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599" name="Google Shape;3599;p70"/>
              <p:cNvCxnSpPr>
                <a:endCxn id="3590" idx="2"/>
              </p:cNvCxnSpPr>
              <p:nvPr/>
            </p:nvCxnSpPr>
            <p:spPr>
              <a:xfrm rot="10800000">
                <a:off x="5098323" y="5405752"/>
                <a:ext cx="0" cy="39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3600" name="Google Shape;3600;p70"/>
          <p:cNvGrpSpPr/>
          <p:nvPr/>
        </p:nvGrpSpPr>
        <p:grpSpPr>
          <a:xfrm>
            <a:off x="3422248" y="2176112"/>
            <a:ext cx="1784854" cy="2834911"/>
            <a:chOff x="3244760" y="1702174"/>
            <a:chExt cx="1692286" cy="2131862"/>
          </a:xfrm>
        </p:grpSpPr>
        <p:cxnSp>
          <p:nvCxnSpPr>
            <p:cNvPr id="3601" name="Google Shape;3601;p70"/>
            <p:cNvCxnSpPr>
              <a:endCxn id="3602" idx="2"/>
            </p:cNvCxnSpPr>
            <p:nvPr/>
          </p:nvCxnSpPr>
          <p:spPr>
            <a:xfrm rot="10800000">
              <a:off x="3347899" y="2538336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603" name="Google Shape;3603;p70"/>
            <p:cNvCxnSpPr>
              <a:endCxn id="3604" idx="2"/>
            </p:cNvCxnSpPr>
            <p:nvPr/>
          </p:nvCxnSpPr>
          <p:spPr>
            <a:xfrm rot="10800000">
              <a:off x="4338571" y="2524872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605" name="Google Shape;3605;p70"/>
            <p:cNvCxnSpPr>
              <a:endCxn id="3606" idx="2"/>
            </p:cNvCxnSpPr>
            <p:nvPr/>
          </p:nvCxnSpPr>
          <p:spPr>
            <a:xfrm rot="10800000">
              <a:off x="4833907" y="2518140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607" name="Google Shape;3607;p70"/>
            <p:cNvCxnSpPr>
              <a:endCxn id="3608" idx="2"/>
            </p:cNvCxnSpPr>
            <p:nvPr/>
          </p:nvCxnSpPr>
          <p:spPr>
            <a:xfrm rot="10800000">
              <a:off x="3843235" y="2531604"/>
              <a:ext cx="0" cy="129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602" name="Google Shape;3602;p70"/>
            <p:cNvSpPr/>
            <p:nvPr/>
          </p:nvSpPr>
          <p:spPr>
            <a:xfrm>
              <a:off x="3244760" y="2005570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8" name="Google Shape;3608;p70"/>
            <p:cNvSpPr/>
            <p:nvPr/>
          </p:nvSpPr>
          <p:spPr>
            <a:xfrm>
              <a:off x="3740096" y="1998838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4" name="Google Shape;3604;p70"/>
            <p:cNvSpPr/>
            <p:nvPr/>
          </p:nvSpPr>
          <p:spPr>
            <a:xfrm>
              <a:off x="4235432" y="1992106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6" name="Google Shape;3606;p70"/>
            <p:cNvSpPr/>
            <p:nvPr/>
          </p:nvSpPr>
          <p:spPr>
            <a:xfrm>
              <a:off x="4730768" y="1985374"/>
              <a:ext cx="206278" cy="53276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09" name="Google Shape;3609;p70"/>
            <p:cNvCxnSpPr>
              <a:stCxn id="3602" idx="0"/>
            </p:cNvCxnSpPr>
            <p:nvPr/>
          </p:nvCxnSpPr>
          <p:spPr>
            <a:xfrm rot="10800000">
              <a:off x="3347899" y="1702270"/>
              <a:ext cx="0" cy="30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610" name="Google Shape;3610;p70"/>
            <p:cNvCxnSpPr>
              <a:stCxn id="3604" idx="0"/>
            </p:cNvCxnSpPr>
            <p:nvPr/>
          </p:nvCxnSpPr>
          <p:spPr>
            <a:xfrm rot="10800000">
              <a:off x="4338571" y="1702306"/>
              <a:ext cx="0" cy="28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611" name="Google Shape;3611;p70"/>
            <p:cNvCxnSpPr>
              <a:stCxn id="3606" idx="0"/>
            </p:cNvCxnSpPr>
            <p:nvPr/>
          </p:nvCxnSpPr>
          <p:spPr>
            <a:xfrm rot="10800000">
              <a:off x="4833907" y="1702174"/>
              <a:ext cx="0" cy="283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612" name="Google Shape;3612;p70"/>
            <p:cNvCxnSpPr>
              <a:stCxn id="3608" idx="0"/>
            </p:cNvCxnSpPr>
            <p:nvPr/>
          </p:nvCxnSpPr>
          <p:spPr>
            <a:xfrm rot="10800000">
              <a:off x="3843235" y="1702438"/>
              <a:ext cx="0" cy="29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3613" name="Google Shape;3613;p70"/>
          <p:cNvCxnSpPr>
            <a:stCxn id="3588" idx="0"/>
          </p:cNvCxnSpPr>
          <p:nvPr/>
        </p:nvCxnSpPr>
        <p:spPr>
          <a:xfrm rot="10800000">
            <a:off x="1888361" y="4018498"/>
            <a:ext cx="2165100" cy="981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14" name="Google Shape;3614;p70"/>
          <p:cNvCxnSpPr>
            <a:stCxn id="3588" idx="0"/>
          </p:cNvCxnSpPr>
          <p:nvPr/>
        </p:nvCxnSpPr>
        <p:spPr>
          <a:xfrm rot="10800000">
            <a:off x="2410961" y="4016398"/>
            <a:ext cx="1642500" cy="983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15" name="Google Shape;3615;p70"/>
          <p:cNvCxnSpPr>
            <a:stCxn id="3588" idx="0"/>
          </p:cNvCxnSpPr>
          <p:nvPr/>
        </p:nvCxnSpPr>
        <p:spPr>
          <a:xfrm rot="10800000">
            <a:off x="843761" y="4022398"/>
            <a:ext cx="3209700" cy="977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16" name="Google Shape;3616;p70"/>
          <p:cNvCxnSpPr>
            <a:stCxn id="3588" idx="0"/>
          </p:cNvCxnSpPr>
          <p:nvPr/>
        </p:nvCxnSpPr>
        <p:spPr>
          <a:xfrm rot="10800000">
            <a:off x="1366061" y="4020598"/>
            <a:ext cx="2687400" cy="978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617" name="Google Shape;3617;p70"/>
          <p:cNvGrpSpPr/>
          <p:nvPr/>
        </p:nvGrpSpPr>
        <p:grpSpPr>
          <a:xfrm>
            <a:off x="641134" y="6183947"/>
            <a:ext cx="2273501" cy="270766"/>
            <a:chOff x="607883" y="5502510"/>
            <a:chExt cx="2155590" cy="256748"/>
          </a:xfrm>
        </p:grpSpPr>
        <p:sp>
          <p:nvSpPr>
            <p:cNvPr id="3618" name="Google Shape;3618;p70"/>
            <p:cNvSpPr txBox="1"/>
            <p:nvPr/>
          </p:nvSpPr>
          <p:spPr>
            <a:xfrm>
              <a:off x="607883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9" name="Google Shape;3619;p70"/>
            <p:cNvSpPr txBox="1"/>
            <p:nvPr/>
          </p:nvSpPr>
          <p:spPr>
            <a:xfrm>
              <a:off x="1122647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am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0" name="Google Shape;3620;p70"/>
            <p:cNvSpPr txBox="1"/>
            <p:nvPr/>
          </p:nvSpPr>
          <p:spPr>
            <a:xfrm>
              <a:off x="1798373" y="5506358"/>
              <a:ext cx="965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student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1" name="Google Shape;3621;p70"/>
            <p:cNvSpPr txBox="1"/>
            <p:nvPr/>
          </p:nvSpPr>
          <p:spPr>
            <a:xfrm>
              <a:off x="1603509" y="5506358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2" name="Google Shape;3622;p70"/>
          <p:cNvGrpSpPr/>
          <p:nvPr/>
        </p:nvGrpSpPr>
        <p:grpSpPr>
          <a:xfrm>
            <a:off x="3196738" y="6184008"/>
            <a:ext cx="2324301" cy="270766"/>
            <a:chOff x="3092354" y="5502510"/>
            <a:chExt cx="2080656" cy="256748"/>
          </a:xfrm>
        </p:grpSpPr>
        <p:sp>
          <p:nvSpPr>
            <p:cNvPr id="3623" name="Google Shape;3623;p70"/>
            <p:cNvSpPr txBox="1"/>
            <p:nvPr/>
          </p:nvSpPr>
          <p:spPr>
            <a:xfrm>
              <a:off x="3092354" y="5506358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[BOS]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4" name="Google Shape;3624;p70"/>
            <p:cNvSpPr txBox="1"/>
            <p:nvPr/>
          </p:nvSpPr>
          <p:spPr>
            <a:xfrm>
              <a:off x="3675673" y="5502510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5" name="Google Shape;3625;p70"/>
            <p:cNvSpPr txBox="1"/>
            <p:nvPr/>
          </p:nvSpPr>
          <p:spPr>
            <a:xfrm>
              <a:off x="4494710" y="5506358"/>
              <a:ext cx="678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6" name="Google Shape;3626;p70"/>
            <p:cNvSpPr txBox="1"/>
            <p:nvPr/>
          </p:nvSpPr>
          <p:spPr>
            <a:xfrm>
              <a:off x="4112416" y="5506358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627" name="Google Shape;3627;p70"/>
          <p:cNvGrpSpPr/>
          <p:nvPr/>
        </p:nvGrpSpPr>
        <p:grpSpPr>
          <a:xfrm>
            <a:off x="3337690" y="1802940"/>
            <a:ext cx="2020563" cy="440030"/>
            <a:chOff x="3164587" y="1348322"/>
            <a:chExt cx="1915770" cy="417248"/>
          </a:xfrm>
        </p:grpSpPr>
        <p:sp>
          <p:nvSpPr>
            <p:cNvPr id="3628" name="Google Shape;3628;p70"/>
            <p:cNvSpPr txBox="1"/>
            <p:nvPr/>
          </p:nvSpPr>
          <p:spPr>
            <a:xfrm>
              <a:off x="4569157" y="1352170"/>
              <a:ext cx="5112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[EOS]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9" name="Google Shape;3629;p70"/>
            <p:cNvSpPr txBox="1"/>
            <p:nvPr/>
          </p:nvSpPr>
          <p:spPr>
            <a:xfrm>
              <a:off x="3164587" y="1348322"/>
              <a:ext cx="37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0" name="Google Shape;3630;p70"/>
            <p:cNvSpPr txBox="1"/>
            <p:nvPr/>
          </p:nvSpPr>
          <p:spPr>
            <a:xfrm>
              <a:off x="3983624" y="1352170"/>
              <a:ext cx="6783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etudiant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1" name="Google Shape;3631;p70"/>
            <p:cNvSpPr txBox="1"/>
            <p:nvPr/>
          </p:nvSpPr>
          <p:spPr>
            <a:xfrm>
              <a:off x="3601330" y="1352170"/>
              <a:ext cx="462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200" lIns="96425" spcFirstLastPara="1" rIns="96425" wrap="square" tIns="48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CN" sz="11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suis</a:t>
              </a:r>
              <a:endPara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632" name="Google Shape;3632;p70"/>
          <p:cNvGrpSpPr/>
          <p:nvPr/>
        </p:nvGrpSpPr>
        <p:grpSpPr>
          <a:xfrm>
            <a:off x="3491661" y="5751810"/>
            <a:ext cx="1715374" cy="403802"/>
            <a:chOff x="3310573" y="5706128"/>
            <a:chExt cx="1626409" cy="382896"/>
          </a:xfrm>
        </p:grpSpPr>
        <p:sp>
          <p:nvSpPr>
            <p:cNvPr id="3633" name="Google Shape;3633;p70"/>
            <p:cNvSpPr/>
            <p:nvPr/>
          </p:nvSpPr>
          <p:spPr>
            <a:xfrm>
              <a:off x="3310573" y="5726324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4" name="Google Shape;3634;p70"/>
            <p:cNvSpPr/>
            <p:nvPr/>
          </p:nvSpPr>
          <p:spPr>
            <a:xfrm>
              <a:off x="3805909" y="5719592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5" name="Google Shape;3635;p70"/>
            <p:cNvSpPr/>
            <p:nvPr/>
          </p:nvSpPr>
          <p:spPr>
            <a:xfrm>
              <a:off x="4301245" y="5712860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6" name="Google Shape;3636;p70"/>
            <p:cNvSpPr/>
            <p:nvPr/>
          </p:nvSpPr>
          <p:spPr>
            <a:xfrm>
              <a:off x="4796582" y="5706128"/>
              <a:ext cx="140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00" lIns="96425" spcFirstLastPara="1" rIns="96425" wrap="square" tIns="48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637" name="Google Shape;3637;p70"/>
          <p:cNvCxnSpPr/>
          <p:nvPr/>
        </p:nvCxnSpPr>
        <p:spPr>
          <a:xfrm>
            <a:off x="2647574" y="5032917"/>
            <a:ext cx="670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38" name="Google Shape;3638;p70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9" name="Google Shape;3639;p70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0" name="Google Shape;3640;p70"/>
          <p:cNvSpPr/>
          <p:nvPr/>
        </p:nvSpPr>
        <p:spPr>
          <a:xfrm>
            <a:off x="1808331" y="836338"/>
            <a:ext cx="1120200" cy="267600"/>
          </a:xfrm>
          <a:prstGeom prst="rect">
            <a:avLst/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1" name="Google Shape;3641;p70"/>
          <p:cNvSpPr/>
          <p:nvPr/>
        </p:nvSpPr>
        <p:spPr>
          <a:xfrm>
            <a:off x="28523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2" name="Google Shape;3642;p70"/>
          <p:cNvSpPr/>
          <p:nvPr/>
        </p:nvSpPr>
        <p:spPr>
          <a:xfrm>
            <a:off x="733431" y="836338"/>
            <a:ext cx="1120200" cy="267600"/>
          </a:xfrm>
          <a:prstGeom prst="roundRect">
            <a:avLst>
              <a:gd fmla="val 16667" name="adj"/>
            </a:avLst>
          </a:prstGeom>
          <a:solidFill>
            <a:srgbClr val="5BADFF"/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3" name="Google Shape;3643;p70"/>
          <p:cNvSpPr txBox="1"/>
          <p:nvPr/>
        </p:nvSpPr>
        <p:spPr>
          <a:xfrm>
            <a:off x="950613" y="1484950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4" name="Google Shape;3644;p70"/>
          <p:cNvSpPr/>
          <p:nvPr/>
        </p:nvSpPr>
        <p:spPr>
          <a:xfrm>
            <a:off x="7084800" y="4999525"/>
            <a:ext cx="3911100" cy="113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5" name="Google Shape;3645;p70"/>
          <p:cNvSpPr txBox="1"/>
          <p:nvPr/>
        </p:nvSpPr>
        <p:spPr>
          <a:xfrm>
            <a:off x="608925" y="260550"/>
            <a:ext cx="41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코드 구현(Bahdanau Attention)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6" name="Google Shape;3646;p70"/>
          <p:cNvGrpSpPr/>
          <p:nvPr/>
        </p:nvGrpSpPr>
        <p:grpSpPr>
          <a:xfrm>
            <a:off x="514939" y="1847200"/>
            <a:ext cx="2976963" cy="4117328"/>
            <a:chOff x="514939" y="1847200"/>
            <a:chExt cx="2976963" cy="4117328"/>
          </a:xfrm>
        </p:grpSpPr>
        <p:grpSp>
          <p:nvGrpSpPr>
            <p:cNvPr id="3647" name="Google Shape;3647;p70"/>
            <p:cNvGrpSpPr/>
            <p:nvPr/>
          </p:nvGrpSpPr>
          <p:grpSpPr>
            <a:xfrm>
              <a:off x="514939" y="1847200"/>
              <a:ext cx="2224565" cy="2175216"/>
              <a:chOff x="488233" y="1390290"/>
              <a:chExt cx="2109192" cy="2062598"/>
            </a:xfrm>
          </p:grpSpPr>
          <p:sp>
            <p:nvSpPr>
              <p:cNvPr id="3648" name="Google Shape;3648;p70"/>
              <p:cNvSpPr/>
              <p:nvPr/>
            </p:nvSpPr>
            <p:spPr>
              <a:xfrm>
                <a:off x="575330" y="3003898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49" name="Google Shape;3649;p70"/>
              <p:cNvSpPr/>
              <p:nvPr/>
            </p:nvSpPr>
            <p:spPr>
              <a:xfrm>
                <a:off x="1070666" y="3001983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50" name="Google Shape;3650;p70"/>
              <p:cNvSpPr/>
              <p:nvPr/>
            </p:nvSpPr>
            <p:spPr>
              <a:xfrm>
                <a:off x="1566002" y="3000068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51" name="Google Shape;3651;p70"/>
              <p:cNvSpPr/>
              <p:nvPr/>
            </p:nvSpPr>
            <p:spPr>
              <a:xfrm>
                <a:off x="2061338" y="2998153"/>
                <a:ext cx="448990" cy="448990"/>
              </a:xfrm>
              <a:prstGeom prst="ellipse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52" name="Google Shape;3652;p70"/>
              <p:cNvSpPr/>
              <p:nvPr/>
            </p:nvSpPr>
            <p:spPr>
              <a:xfrm>
                <a:off x="1439690" y="1390290"/>
                <a:ext cx="206278" cy="532766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53" name="Google Shape;3653;p70"/>
              <p:cNvCxnSpPr>
                <a:endCxn id="3652" idx="2"/>
              </p:cNvCxnSpPr>
              <p:nvPr/>
            </p:nvCxnSpPr>
            <p:spPr>
              <a:xfrm rot="10800000">
                <a:off x="1542829" y="1923056"/>
                <a:ext cx="811800" cy="50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654" name="Google Shape;3654;p70"/>
              <p:cNvCxnSpPr>
                <a:endCxn id="3652" idx="2"/>
              </p:cNvCxnSpPr>
              <p:nvPr/>
            </p:nvCxnSpPr>
            <p:spPr>
              <a:xfrm rot="10800000">
                <a:off x="1542829" y="1923056"/>
                <a:ext cx="247800" cy="48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655" name="Google Shape;3655;p70"/>
              <p:cNvCxnSpPr>
                <a:endCxn id="3652" idx="2"/>
              </p:cNvCxnSpPr>
              <p:nvPr/>
            </p:nvCxnSpPr>
            <p:spPr>
              <a:xfrm flipH="1" rot="10800000">
                <a:off x="799729" y="1923056"/>
                <a:ext cx="743100" cy="48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656" name="Google Shape;3656;p70"/>
              <p:cNvCxnSpPr>
                <a:endCxn id="3652" idx="2"/>
              </p:cNvCxnSpPr>
              <p:nvPr/>
            </p:nvCxnSpPr>
            <p:spPr>
              <a:xfrm flipH="1" rot="10800000">
                <a:off x="1295029" y="1923056"/>
                <a:ext cx="247800" cy="48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657" name="Google Shape;3657;p70"/>
              <p:cNvSpPr/>
              <p:nvPr/>
            </p:nvSpPr>
            <p:spPr>
              <a:xfrm>
                <a:off x="488233" y="2420665"/>
                <a:ext cx="2109192" cy="252226"/>
              </a:xfrm>
              <a:prstGeom prst="rect">
                <a:avLst/>
              </a:prstGeom>
              <a:solidFill>
                <a:srgbClr val="FBE4D4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8200" lIns="96425" spcFirstLastPara="1" rIns="96425" wrap="square" tIns="48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zh-CN" sz="19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softmax</a:t>
                </a:r>
                <a:endParaRPr b="0" i="0" sz="1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58" name="Google Shape;3658;p70"/>
              <p:cNvCxnSpPr>
                <a:stCxn id="3650" idx="0"/>
              </p:cNvCxnSpPr>
              <p:nvPr/>
            </p:nvCxnSpPr>
            <p:spPr>
              <a:xfrm flipH="1" rot="10800000">
                <a:off x="1790497" y="2677868"/>
                <a:ext cx="5400" cy="3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659" name="Google Shape;3659;p70"/>
              <p:cNvCxnSpPr/>
              <p:nvPr/>
            </p:nvCxnSpPr>
            <p:spPr>
              <a:xfrm flipH="1" rot="10800000">
                <a:off x="2287190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660" name="Google Shape;3660;p70"/>
              <p:cNvCxnSpPr/>
              <p:nvPr/>
            </p:nvCxnSpPr>
            <p:spPr>
              <a:xfrm flipH="1" rot="10800000">
                <a:off x="1295161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661" name="Google Shape;3661;p70"/>
              <p:cNvCxnSpPr/>
              <p:nvPr/>
            </p:nvCxnSpPr>
            <p:spPr>
              <a:xfrm flipH="1" rot="10800000">
                <a:off x="788548" y="2677911"/>
                <a:ext cx="5447" cy="32215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3662" name="Google Shape;3662;p70"/>
            <p:cNvCxnSpPr/>
            <p:nvPr/>
          </p:nvCxnSpPr>
          <p:spPr>
            <a:xfrm>
              <a:off x="1736002" y="2128128"/>
              <a:ext cx="1755900" cy="3836400"/>
            </a:xfrm>
            <a:prstGeom prst="bentConnector3">
              <a:avLst>
                <a:gd fmla="val 73042" name="adj1"/>
              </a:avLst>
            </a:prstGeom>
            <a:noFill/>
            <a:ln cap="flat" cmpd="sng" w="9525">
              <a:solidFill>
                <a:srgbClr val="A1A1A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3663" name="Google Shape;3663;p70"/>
          <p:cNvSpPr/>
          <p:nvPr/>
        </p:nvSpPr>
        <p:spPr>
          <a:xfrm>
            <a:off x="4290713" y="5751800"/>
            <a:ext cx="577200" cy="72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4" name="Google Shape;3664;p70"/>
          <p:cNvSpPr/>
          <p:nvPr/>
        </p:nvSpPr>
        <p:spPr>
          <a:xfrm>
            <a:off x="1399250" y="1727525"/>
            <a:ext cx="454500" cy="86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5" name="Google Shape;3665;p70"/>
          <p:cNvSpPr/>
          <p:nvPr/>
        </p:nvSpPr>
        <p:spPr>
          <a:xfrm>
            <a:off x="4290713" y="2176150"/>
            <a:ext cx="577200" cy="346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6" name="Google Shape;3666;p70"/>
          <p:cNvSpPr/>
          <p:nvPr/>
        </p:nvSpPr>
        <p:spPr>
          <a:xfrm>
            <a:off x="4290713" y="1727525"/>
            <a:ext cx="5772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7" name="Google Shape;3667;p70"/>
          <p:cNvSpPr/>
          <p:nvPr/>
        </p:nvSpPr>
        <p:spPr>
          <a:xfrm>
            <a:off x="4638938" y="5122175"/>
            <a:ext cx="454500" cy="26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8" name="Google Shape;3668;p70"/>
          <p:cNvSpPr/>
          <p:nvPr/>
        </p:nvSpPr>
        <p:spPr>
          <a:xfrm>
            <a:off x="4867925" y="5751800"/>
            <a:ext cx="577200" cy="72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9" name="Google Shape;3669;p70"/>
          <p:cNvSpPr/>
          <p:nvPr/>
        </p:nvSpPr>
        <p:spPr>
          <a:xfrm>
            <a:off x="4819675" y="2173825"/>
            <a:ext cx="577200" cy="346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0" name="Google Shape;3670;p70"/>
          <p:cNvSpPr/>
          <p:nvPr/>
        </p:nvSpPr>
        <p:spPr>
          <a:xfrm>
            <a:off x="4817088" y="1727525"/>
            <a:ext cx="5772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5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71"/>
          <p:cNvSpPr/>
          <p:nvPr/>
        </p:nvSpPr>
        <p:spPr>
          <a:xfrm>
            <a:off x="3255952" y="1951625"/>
            <a:ext cx="21963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800"/>
              <a:buFont typeface="Arial"/>
              <a:buNone/>
            </a:pPr>
            <a:r>
              <a:rPr lang="zh-CN" sz="13800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zh-CN" sz="138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sz="13800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77" name="Google Shape;3677;p71"/>
          <p:cNvSpPr/>
          <p:nvPr/>
        </p:nvSpPr>
        <p:spPr>
          <a:xfrm>
            <a:off x="354" y="5397910"/>
            <a:ext cx="12858039" cy="1834738"/>
          </a:xfrm>
          <a:custGeom>
            <a:rect b="b" l="l" r="r" t="t"/>
            <a:pathLst>
              <a:path extrusionOk="0" h="1219" w="5702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8" name="Google Shape;3678;p71"/>
          <p:cNvSpPr/>
          <p:nvPr/>
        </p:nvSpPr>
        <p:spPr>
          <a:xfrm>
            <a:off x="354" y="5128493"/>
            <a:ext cx="12858039" cy="593017"/>
          </a:xfrm>
          <a:custGeom>
            <a:rect b="b" l="l" r="r" t="t"/>
            <a:pathLst>
              <a:path extrusionOk="0" h="394" w="5702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9" name="Google Shape;3679;p71"/>
          <p:cNvSpPr txBox="1"/>
          <p:nvPr/>
        </p:nvSpPr>
        <p:spPr>
          <a:xfrm>
            <a:off x="5344174" y="2588275"/>
            <a:ext cx="4296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CN" sz="4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EXPERIMENT</a:t>
            </a:r>
            <a:endParaRPr b="1" sz="4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80" name="Google Shape;3680;p71"/>
          <p:cNvSpPr txBox="1"/>
          <p:nvPr/>
        </p:nvSpPr>
        <p:spPr>
          <a:xfrm>
            <a:off x="5344184" y="3403289"/>
            <a:ext cx="5183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사용한 데이터셋과 모델 학습 및 결과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p72"/>
          <p:cNvSpPr/>
          <p:nvPr/>
        </p:nvSpPr>
        <p:spPr>
          <a:xfrm>
            <a:off x="4821135" y="1515028"/>
            <a:ext cx="1544346" cy="1320030"/>
          </a:xfrm>
          <a:custGeom>
            <a:rect b="b" l="l" r="r" t="t"/>
            <a:pathLst>
              <a:path extrusionOk="0" h="21600" w="21600">
                <a:moveTo>
                  <a:pt x="9599" y="21600"/>
                </a:moveTo>
                <a:cubicBezTo>
                  <a:pt x="0" y="14674"/>
                  <a:pt x="0" y="14674"/>
                  <a:pt x="0" y="14674"/>
                </a:cubicBezTo>
                <a:cubicBezTo>
                  <a:pt x="4517" y="6100"/>
                  <a:pt x="12282" y="577"/>
                  <a:pt x="20894" y="0"/>
                </a:cubicBezTo>
                <a:cubicBezTo>
                  <a:pt x="21599" y="13190"/>
                  <a:pt x="21599" y="13190"/>
                  <a:pt x="21599" y="13190"/>
                </a:cubicBezTo>
                <a:cubicBezTo>
                  <a:pt x="16517" y="13520"/>
                  <a:pt x="12141" y="16818"/>
                  <a:pt x="9599" y="216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7" name="Google Shape;3687;p72"/>
          <p:cNvSpPr/>
          <p:nvPr/>
        </p:nvSpPr>
        <p:spPr>
          <a:xfrm>
            <a:off x="7394224" y="2505244"/>
            <a:ext cx="930810" cy="1743552"/>
          </a:xfrm>
          <a:custGeom>
            <a:rect b="b" l="l" r="r" t="t"/>
            <a:pathLst>
              <a:path extrusionOk="0" h="21600" w="20053">
                <a:moveTo>
                  <a:pt x="0" y="4619"/>
                </a:moveTo>
                <a:cubicBezTo>
                  <a:pt x="15413" y="0"/>
                  <a:pt x="15413" y="0"/>
                  <a:pt x="15413" y="0"/>
                </a:cubicBezTo>
                <a:cubicBezTo>
                  <a:pt x="21599" y="6742"/>
                  <a:pt x="21599" y="14857"/>
                  <a:pt x="15413" y="21599"/>
                </a:cubicBezTo>
                <a:cubicBezTo>
                  <a:pt x="0" y="16980"/>
                  <a:pt x="0" y="16980"/>
                  <a:pt x="0" y="16980"/>
                </a:cubicBezTo>
                <a:cubicBezTo>
                  <a:pt x="1736" y="15169"/>
                  <a:pt x="2605" y="13047"/>
                  <a:pt x="2605" y="10800"/>
                </a:cubicBezTo>
                <a:cubicBezTo>
                  <a:pt x="2605" y="8552"/>
                  <a:pt x="1736" y="6492"/>
                  <a:pt x="0" y="46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9"/>
              <a:buFont typeface="Arial"/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8" name="Google Shape;3688;p72"/>
          <p:cNvSpPr/>
          <p:nvPr/>
        </p:nvSpPr>
        <p:spPr>
          <a:xfrm>
            <a:off x="6490212" y="1515015"/>
            <a:ext cx="1548558" cy="1310796"/>
          </a:xfrm>
          <a:custGeom>
            <a:rect b="b" l="l" r="r" t="t"/>
            <a:pathLst>
              <a:path extrusionOk="0" h="21600" w="21600">
                <a:moveTo>
                  <a:pt x="0" y="13292"/>
                </a:moveTo>
                <a:cubicBezTo>
                  <a:pt x="562" y="0"/>
                  <a:pt x="562" y="0"/>
                  <a:pt x="562" y="0"/>
                </a:cubicBezTo>
                <a:cubicBezTo>
                  <a:pt x="9216" y="498"/>
                  <a:pt x="17026" y="5981"/>
                  <a:pt x="21600" y="14538"/>
                </a:cubicBezTo>
                <a:cubicBezTo>
                  <a:pt x="12031" y="21600"/>
                  <a:pt x="12031" y="21600"/>
                  <a:pt x="12031" y="21600"/>
                </a:cubicBezTo>
                <a:cubicBezTo>
                  <a:pt x="9498" y="16864"/>
                  <a:pt x="5065" y="13624"/>
                  <a:pt x="0" y="1329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9"/>
              <a:buFont typeface="Arial"/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9" name="Google Shape;3689;p72"/>
          <p:cNvSpPr/>
          <p:nvPr/>
        </p:nvSpPr>
        <p:spPr>
          <a:xfrm>
            <a:off x="4541561" y="2548783"/>
            <a:ext cx="934974" cy="1743552"/>
          </a:xfrm>
          <a:custGeom>
            <a:rect b="b" l="l" r="r" t="t"/>
            <a:pathLst>
              <a:path extrusionOk="0" h="21600" w="20023">
                <a:moveTo>
                  <a:pt x="20023" y="16855"/>
                </a:moveTo>
                <a:cubicBezTo>
                  <a:pt x="4794" y="21599"/>
                  <a:pt x="4794" y="21599"/>
                  <a:pt x="4794" y="21599"/>
                </a:cubicBezTo>
                <a:cubicBezTo>
                  <a:pt x="-1470" y="14857"/>
                  <a:pt x="-1577" y="6804"/>
                  <a:pt x="4363" y="0"/>
                </a:cubicBezTo>
                <a:cubicBezTo>
                  <a:pt x="19806" y="4494"/>
                  <a:pt x="19806" y="4494"/>
                  <a:pt x="19806" y="4494"/>
                </a:cubicBezTo>
                <a:cubicBezTo>
                  <a:pt x="18187" y="6305"/>
                  <a:pt x="17323" y="8365"/>
                  <a:pt x="17323" y="10550"/>
                </a:cubicBezTo>
                <a:cubicBezTo>
                  <a:pt x="17323" y="12860"/>
                  <a:pt x="18295" y="14982"/>
                  <a:pt x="20023" y="168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0" name="Google Shape;3690;p72"/>
          <p:cNvSpPr/>
          <p:nvPr/>
        </p:nvSpPr>
        <p:spPr>
          <a:xfrm>
            <a:off x="5310809" y="1984612"/>
            <a:ext cx="843750" cy="321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7"/>
              <a:buFont typeface="Arial"/>
              <a:buNone/>
            </a:pPr>
            <a:r>
              <a:rPr b="0" i="0" lang="zh-CN" sz="263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1" name="Google Shape;3691;p72"/>
          <p:cNvSpPr/>
          <p:nvPr/>
        </p:nvSpPr>
        <p:spPr>
          <a:xfrm>
            <a:off x="6778993" y="1963673"/>
            <a:ext cx="843750" cy="321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7"/>
              <a:buFont typeface="Arial"/>
              <a:buNone/>
            </a:pPr>
            <a:r>
              <a:rPr b="0" i="0" lang="zh-CN" sz="263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p72"/>
          <p:cNvSpPr/>
          <p:nvPr/>
        </p:nvSpPr>
        <p:spPr>
          <a:xfrm>
            <a:off x="7493833" y="3236825"/>
            <a:ext cx="842886" cy="321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7"/>
              <a:buFont typeface="Arial"/>
              <a:buNone/>
            </a:pPr>
            <a:r>
              <a:rPr b="0" i="0" lang="zh-CN" sz="263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p72"/>
          <p:cNvSpPr/>
          <p:nvPr/>
        </p:nvSpPr>
        <p:spPr>
          <a:xfrm>
            <a:off x="4541561" y="3237674"/>
            <a:ext cx="842886" cy="321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7"/>
              <a:buFont typeface="Arial"/>
              <a:buNone/>
            </a:pPr>
            <a:r>
              <a:rPr b="0" i="0" lang="zh-CN" sz="263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72%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4" name="Google Shape;3694;p72"/>
          <p:cNvSpPr txBox="1"/>
          <p:nvPr/>
        </p:nvSpPr>
        <p:spPr>
          <a:xfrm>
            <a:off x="2359180" y="4066399"/>
            <a:ext cx="13686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875" lIns="0" spcFirstLastPara="1" rIns="0" wrap="square" tIns="103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유엔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(421M)</a:t>
            </a:r>
            <a:endParaRPr b="1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5" name="Google Shape;3695;p72"/>
          <p:cNvSpPr/>
          <p:nvPr/>
        </p:nvSpPr>
        <p:spPr>
          <a:xfrm>
            <a:off x="3937094" y="1266424"/>
            <a:ext cx="759300" cy="759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6" name="Google Shape;3696;p72"/>
          <p:cNvSpPr txBox="1"/>
          <p:nvPr/>
        </p:nvSpPr>
        <p:spPr>
          <a:xfrm>
            <a:off x="3997975" y="1362693"/>
            <a:ext cx="614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875" lIns="0" spcFirstLastPara="1" rIns="0" wrap="square" tIns="1038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9"/>
              <a:buFont typeface="Arial"/>
              <a:buNone/>
            </a:pPr>
            <a:r>
              <a:rPr b="0" i="0" lang="zh-CN" sz="210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7" name="Google Shape;3697;p72"/>
          <p:cNvSpPr txBox="1"/>
          <p:nvPr/>
        </p:nvSpPr>
        <p:spPr>
          <a:xfrm>
            <a:off x="9348750" y="4096425"/>
            <a:ext cx="935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875" lIns="0" spcFirstLastPara="1" rIns="0" wrap="square" tIns="103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 해설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(5.5M)</a:t>
            </a:r>
            <a:endParaRPr b="1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8" name="Google Shape;3698;p72"/>
          <p:cNvSpPr/>
          <p:nvPr/>
        </p:nvSpPr>
        <p:spPr>
          <a:xfrm>
            <a:off x="8163488" y="1266424"/>
            <a:ext cx="759300" cy="759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9" name="Google Shape;3699;p72"/>
          <p:cNvSpPr txBox="1"/>
          <p:nvPr/>
        </p:nvSpPr>
        <p:spPr>
          <a:xfrm>
            <a:off x="8224369" y="1362693"/>
            <a:ext cx="614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875" lIns="0" spcFirstLastPara="1" rIns="0" wrap="square" tIns="1038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9"/>
              <a:buFont typeface="Arial"/>
              <a:buNone/>
            </a:pPr>
            <a:r>
              <a:rPr b="0" i="0" lang="zh-CN" sz="210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0" name="Google Shape;3700;p72"/>
          <p:cNvSpPr txBox="1"/>
          <p:nvPr/>
        </p:nvSpPr>
        <p:spPr>
          <a:xfrm>
            <a:off x="8922800" y="1344125"/>
            <a:ext cx="1120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875" lIns="0" spcFirstLastPara="1" rIns="0" wrap="square" tIns="103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Europarl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(61M 단어)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1" name="Google Shape;3701;p72"/>
          <p:cNvSpPr/>
          <p:nvPr/>
        </p:nvSpPr>
        <p:spPr>
          <a:xfrm>
            <a:off x="3727773" y="3895431"/>
            <a:ext cx="759300" cy="759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2" name="Google Shape;3702;p72"/>
          <p:cNvSpPr txBox="1"/>
          <p:nvPr/>
        </p:nvSpPr>
        <p:spPr>
          <a:xfrm>
            <a:off x="3788654" y="3991700"/>
            <a:ext cx="614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875" lIns="0" spcFirstLastPara="1" rIns="0" wrap="square" tIns="1038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9"/>
              <a:buFont typeface="Arial"/>
              <a:buNone/>
            </a:pPr>
            <a:r>
              <a:rPr b="0" i="0" lang="zh-CN" sz="210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3" name="Google Shape;3703;p72"/>
          <p:cNvSpPr txBox="1"/>
          <p:nvPr/>
        </p:nvSpPr>
        <p:spPr>
          <a:xfrm>
            <a:off x="3006200" y="1377875"/>
            <a:ext cx="930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875" lIns="0" spcFirstLastPara="1" rIns="0" wrap="square" tIns="103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클롤링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(90M)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4" name="Google Shape;3704;p72"/>
          <p:cNvSpPr/>
          <p:nvPr/>
        </p:nvSpPr>
        <p:spPr>
          <a:xfrm>
            <a:off x="8452913" y="3895431"/>
            <a:ext cx="759300" cy="759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5" name="Google Shape;3705;p72"/>
          <p:cNvSpPr txBox="1"/>
          <p:nvPr/>
        </p:nvSpPr>
        <p:spPr>
          <a:xfrm>
            <a:off x="8513794" y="3991700"/>
            <a:ext cx="614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875" lIns="0" spcFirstLastPara="1" rIns="0" wrap="square" tIns="1038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9"/>
              <a:buFont typeface="Arial"/>
              <a:buNone/>
            </a:pPr>
            <a:r>
              <a:rPr b="0" i="0" lang="zh-CN" sz="210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6" name="Google Shape;3706;p72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7" name="Google Shape;3707;p72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8" name="Google Shape;3708;p72"/>
          <p:cNvSpPr txBox="1"/>
          <p:nvPr/>
        </p:nvSpPr>
        <p:spPr>
          <a:xfrm>
            <a:off x="4970000" y="2620575"/>
            <a:ext cx="3000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ACL WMT ’14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병렬 코퍼스 사용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(영어→ 불어)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9" name="Google Shape;3709;p72"/>
          <p:cNvSpPr txBox="1"/>
          <p:nvPr/>
        </p:nvSpPr>
        <p:spPr>
          <a:xfrm>
            <a:off x="2573013" y="4971100"/>
            <a:ext cx="7712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코퍼스의 단어를 348M 개로 제한 (Data selection method)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monolingual data는 하나도 사용하지 않</a:t>
            </a: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토큰화 후 전체 단어 중 가장 많이 사용되는 30,000개의 단어를 사용</a:t>
            </a: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없는 단어는 [UNK] 토큰으로 매핑하여 사용</a:t>
            </a:r>
            <a:r>
              <a:rPr b="0" i="0" lang="zh-C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0" name="Google Shape;3710;p72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1" name="Google Shape;3711;p72"/>
          <p:cNvSpPr txBox="1"/>
          <p:nvPr/>
        </p:nvSpPr>
        <p:spPr>
          <a:xfrm>
            <a:off x="758000" y="802663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zh-CN" sz="2200"/>
              <a:t>5</a:t>
            </a:r>
            <a:r>
              <a:rPr b="1" i="0" lang="zh-C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    Dataset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p73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8" name="Google Shape;3718;p73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2"/>
              <a:buFont typeface="Arial"/>
              <a:buNone/>
            </a:pPr>
            <a:r>
              <a:t/>
            </a:r>
            <a:endParaRPr b="0" i="0" sz="2002" u="none" cap="none" strike="noStrike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9" name="Google Shape;3719;p73"/>
          <p:cNvSpPr txBox="1"/>
          <p:nvPr/>
        </p:nvSpPr>
        <p:spPr>
          <a:xfrm>
            <a:off x="1685242" y="5740406"/>
            <a:ext cx="7423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SGD 알고리즘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Adadelta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(Adagrad+RMSprop+Momentum) 사용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minibatch는 80개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문장으로 구성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</a:t>
            </a:r>
            <a:r>
              <a:rPr b="1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5일 동안 학습</a:t>
            </a:r>
            <a:r>
              <a:rPr b="0" i="0" lang="zh-C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진행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20" name="Google Shape;3720;p73"/>
          <p:cNvGraphicFramePr/>
          <p:nvPr/>
        </p:nvGraphicFramePr>
        <p:xfrm>
          <a:off x="1685242" y="15508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{01C8F8C9-62A6-4F2D-8253-A98DE17B0867}</a:tableStyleId>
              </a:tblPr>
              <a:tblGrid>
                <a:gridCol w="901575"/>
                <a:gridCol w="901575"/>
                <a:gridCol w="3964450"/>
                <a:gridCol w="3964450"/>
              </a:tblGrid>
              <a:tr h="472050">
                <a:tc gridSpan="2"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모델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  구분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CN" sz="2000" u="none" cap="none" strike="noStrike"/>
                        <a:t>RNN Encoder-Decoder</a:t>
                      </a:r>
                      <a:endParaRPr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CN" sz="2000" u="none" cap="none" strike="noStrike"/>
                        <a:t>RNNsearch (proposed model)</a:t>
                      </a:r>
                      <a:endParaRPr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993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 u="none" cap="none" strike="noStrike"/>
                        <a:t>최대</a:t>
                      </a:r>
                      <a:endParaRPr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 u="none" cap="none" strike="noStrike"/>
                        <a:t>문장</a:t>
                      </a:r>
                      <a:endParaRPr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 u="none" cap="none" strike="noStrike"/>
                        <a:t>길이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최대 30개의 단어로 구성된 문장으로 학습 진행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(RNNencdec-30)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최대 30개의 단어로 구성된 문장으로 학습 진행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(RNNsearch-30)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993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 u="none" cap="none" strike="noStrike"/>
                        <a:t>50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최대 50개의 단어로 구성된 문장으로 학습 진행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(RNNencdec-50)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최대 50개의 단어로 구성된 문장으로 학습 진행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(RNNsearch-50)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9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Hidden unit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Encoder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1000개의 hidden unit 존재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Forward RNN : 1000개의 hidden unit을 보유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1143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Backward RNN : 1000개의 hidden unit을 보유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79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Decoder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1000개의 hidden unit 존재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400" u="none" cap="none" strike="noStrike">
                          <a:solidFill>
                            <a:schemeClr val="dk1"/>
                          </a:solidFill>
                        </a:rPr>
                        <a:t>Forward RNN : 1000개의 hidden unit을 보유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21" name="Google Shape;3721;p73"/>
          <p:cNvSpPr txBox="1"/>
          <p:nvPr/>
        </p:nvSpPr>
        <p:spPr>
          <a:xfrm>
            <a:off x="1685242" y="5250858"/>
            <a:ext cx="28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 &amp; Train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2" name="Google Shape;3722;p73"/>
          <p:cNvSpPr txBox="1"/>
          <p:nvPr/>
        </p:nvSpPr>
        <p:spPr>
          <a:xfrm>
            <a:off x="758000" y="802663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zh-CN" sz="2200"/>
              <a:t>5</a:t>
            </a:r>
            <a:r>
              <a:rPr b="1" i="0" lang="zh-C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-2.    Models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3" name="Google Shape;3723;p73"/>
          <p:cNvCxnSpPr/>
          <p:nvPr/>
        </p:nvCxnSpPr>
        <p:spPr>
          <a:xfrm>
            <a:off x="1713525" y="1574050"/>
            <a:ext cx="1783200" cy="478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4" name="Google Shape;3724;p73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74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1" name="Google Shape;3731;p74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2" name="Google Shape;37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75" y="2336725"/>
            <a:ext cx="4948625" cy="3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Google Shape;3733;p74"/>
          <p:cNvSpPr/>
          <p:nvPr/>
        </p:nvSpPr>
        <p:spPr>
          <a:xfrm>
            <a:off x="4424598" y="4646463"/>
            <a:ext cx="11235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74"/>
          <p:cNvSpPr txBox="1"/>
          <p:nvPr/>
        </p:nvSpPr>
        <p:spPr>
          <a:xfrm>
            <a:off x="6055950" y="2514824"/>
            <a:ext cx="61386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800">
                <a:solidFill>
                  <a:schemeClr val="dk1"/>
                </a:solidFill>
              </a:rPr>
              <a:t>RNNsearch가 RNNencdec과 비교할 때 모든 모델에서 높은 성능을 보임(BLEU score)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&lt;UNK&gt;가 없을 때 기존의 Moses(phrase-based translation system)보다 높은 성능을 보임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600">
                <a:solidFill>
                  <a:schemeClr val="dk1"/>
                </a:solidFill>
              </a:rPr>
              <a:t>Moses 모델의 경우 기존 데이터 외에 추가적인 monolingual corpus를 사용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35" name="Google Shape;3735;p74"/>
          <p:cNvSpPr txBox="1"/>
          <p:nvPr/>
        </p:nvSpPr>
        <p:spPr>
          <a:xfrm>
            <a:off x="758000" y="802675"/>
            <a:ext cx="382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5</a:t>
            </a:r>
            <a:r>
              <a:rPr b="1" lang="zh-CN" sz="2200"/>
              <a:t>-3.    Quantitative Results</a:t>
            </a:r>
            <a:endParaRPr b="1" sz="2200"/>
          </a:p>
        </p:txBody>
      </p:sp>
      <p:sp>
        <p:nvSpPr>
          <p:cNvPr id="3736" name="Google Shape;3736;p74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7" name="Google Shape;3737;p74"/>
          <p:cNvSpPr/>
          <p:nvPr/>
        </p:nvSpPr>
        <p:spPr>
          <a:xfrm>
            <a:off x="2176725" y="1968825"/>
            <a:ext cx="2599800" cy="3936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</a:rPr>
              <a:t>BLEU score table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75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4" name="Google Shape;3744;p75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5" name="Google Shape;374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50" y="2287114"/>
            <a:ext cx="6334125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6" name="Google Shape;3746;p75"/>
          <p:cNvSpPr txBox="1"/>
          <p:nvPr/>
        </p:nvSpPr>
        <p:spPr>
          <a:xfrm>
            <a:off x="6562775" y="2238969"/>
            <a:ext cx="6138600" cy="4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zh-CN" sz="1800">
                <a:solidFill>
                  <a:schemeClr val="dk1"/>
                </a:solidFill>
              </a:rPr>
              <a:t>모델 제안 배경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고정된 길이의 context vector를 사용한 모델은 긴 문장의 번역 성능을 저하시킴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zh-CN" sz="1800">
                <a:solidFill>
                  <a:schemeClr val="dk1"/>
                </a:solidFill>
              </a:rPr>
              <a:t>성능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RNNsearch모델이 RNNencdec모델 보다 모두 높은 성능을 보임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RNNsearch-50모델은 </a:t>
            </a:r>
            <a:r>
              <a:rPr lang="zh-CN" sz="1800">
                <a:solidFill>
                  <a:srgbClr val="FF0000"/>
                </a:solidFill>
              </a:rPr>
              <a:t>문장이 길이가 길어져도 성능 저하가 없음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747" name="Google Shape;3747;p75"/>
          <p:cNvSpPr txBox="1"/>
          <p:nvPr/>
        </p:nvSpPr>
        <p:spPr>
          <a:xfrm>
            <a:off x="758000" y="802663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5</a:t>
            </a:r>
            <a:r>
              <a:rPr b="1" lang="zh-CN" sz="2200"/>
              <a:t>-3.    Quantitative Results</a:t>
            </a:r>
            <a:endParaRPr b="1" sz="2200"/>
          </a:p>
        </p:txBody>
      </p:sp>
      <p:sp>
        <p:nvSpPr>
          <p:cNvPr id="3748" name="Google Shape;3748;p75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9" name="Google Shape;3749;p75"/>
          <p:cNvSpPr/>
          <p:nvPr/>
        </p:nvSpPr>
        <p:spPr>
          <a:xfrm>
            <a:off x="2270025" y="1714550"/>
            <a:ext cx="2599800" cy="3936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</a:rPr>
              <a:t>BLEU score figure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5" name="Google Shape;37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00" y="2852384"/>
            <a:ext cx="5095650" cy="2759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56" name="Google Shape;3756;p76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p76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8" name="Google Shape;3758;p76"/>
          <p:cNvSpPr txBox="1"/>
          <p:nvPr/>
        </p:nvSpPr>
        <p:spPr>
          <a:xfrm flipH="1">
            <a:off x="685575" y="1777250"/>
            <a:ext cx="11487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RNNsearch는 원본 문장과 생성된 번역문 간의 </a:t>
            </a:r>
            <a:r>
              <a:rPr lang="zh-CN" sz="1700">
                <a:solidFill>
                  <a:srgbClr val="FF0000"/>
                </a:solidFill>
              </a:rPr>
              <a:t>soft-alignment</a:t>
            </a:r>
            <a:r>
              <a:rPr lang="zh-CN" sz="1700"/>
              <a:t>를 검사하는 직관적인 방법 나타냄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 </a:t>
            </a:r>
            <a:endParaRPr sz="850">
              <a:solidFill>
                <a:srgbClr val="55555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annotation 가중치(     )를</a:t>
            </a:r>
            <a:r>
              <a:rPr lang="zh-CN" sz="1700"/>
              <a:t> 통해 원본 문장의 어떤 부분이 번역 단어를 생성하는데 더 중요한지 시각화하여 파악 가능</a:t>
            </a:r>
            <a:endParaRPr sz="1700"/>
          </a:p>
        </p:txBody>
      </p:sp>
      <p:pic>
        <p:nvPicPr>
          <p:cNvPr id="3759" name="Google Shape;3759;p76"/>
          <p:cNvPicPr preferRelativeResize="0"/>
          <p:nvPr/>
        </p:nvPicPr>
        <p:blipFill rotWithShape="1">
          <a:blip r:embed="rId4">
            <a:alphaModFix/>
          </a:blip>
          <a:srcRect b="0" l="0" r="0" t="48498"/>
          <a:stretch/>
        </p:blipFill>
        <p:spPr>
          <a:xfrm>
            <a:off x="6657975" y="2965838"/>
            <a:ext cx="4458805" cy="2562787"/>
          </a:xfrm>
          <a:prstGeom prst="rect">
            <a:avLst/>
          </a:prstGeom>
          <a:noFill/>
          <a:ln>
            <a:noFill/>
          </a:ln>
        </p:spPr>
      </p:pic>
      <p:sp>
        <p:nvSpPr>
          <p:cNvPr id="3760" name="Google Shape;3760;p76"/>
          <p:cNvSpPr/>
          <p:nvPr/>
        </p:nvSpPr>
        <p:spPr>
          <a:xfrm>
            <a:off x="1246875" y="5724900"/>
            <a:ext cx="10227300" cy="119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0" lIns="91425" spcFirstLastPara="1" rIns="91425" wrap="square" tIns="3780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CN" sz="1700">
                <a:solidFill>
                  <a:schemeClr val="dk1"/>
                </a:solidFill>
              </a:rPr>
              <a:t>x축은 원본 문장인 영어이고 y축은 번역된 불어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CN" sz="1700">
                <a:solidFill>
                  <a:schemeClr val="dk1"/>
                </a:solidFill>
              </a:rPr>
              <a:t>주로 대각선이 강한 weight를 가지는 것을 볼 수 있음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CN" sz="1700">
                <a:solidFill>
                  <a:schemeClr val="dk1"/>
                </a:solidFill>
              </a:rPr>
              <a:t>빨간색 box부분과 같이 가끔 단조롭지 않은 가중치를 볼 수 있음</a:t>
            </a:r>
            <a:endParaRPr b="1" sz="1800"/>
          </a:p>
        </p:txBody>
      </p:sp>
      <p:sp>
        <p:nvSpPr>
          <p:cNvPr id="3761" name="Google Shape;3761;p76"/>
          <p:cNvSpPr txBox="1"/>
          <p:nvPr/>
        </p:nvSpPr>
        <p:spPr>
          <a:xfrm>
            <a:off x="758000" y="802663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5</a:t>
            </a:r>
            <a:r>
              <a:rPr b="1" lang="zh-CN" sz="2200"/>
              <a:t>-4.    Qualitative Analysis</a:t>
            </a:r>
            <a:endParaRPr b="1" sz="2200"/>
          </a:p>
        </p:txBody>
      </p:sp>
      <p:sp>
        <p:nvSpPr>
          <p:cNvPr id="3762" name="Google Shape;3762;p76"/>
          <p:cNvSpPr txBox="1"/>
          <p:nvPr/>
        </p:nvSpPr>
        <p:spPr>
          <a:xfrm>
            <a:off x="1109325" y="1298550"/>
            <a:ext cx="582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(1)   </a:t>
            </a:r>
            <a:r>
              <a:rPr b="1" lang="zh-CN" sz="1700"/>
              <a:t>Alignment</a:t>
            </a:r>
            <a:endParaRPr b="1" sz="1700"/>
          </a:p>
        </p:txBody>
      </p:sp>
      <p:cxnSp>
        <p:nvCxnSpPr>
          <p:cNvPr id="3763" name="Google Shape;3763;p76"/>
          <p:cNvCxnSpPr/>
          <p:nvPr/>
        </p:nvCxnSpPr>
        <p:spPr>
          <a:xfrm>
            <a:off x="6243800" y="2231950"/>
            <a:ext cx="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{&quot;backgroundColor&quot;:&quot;#FFFFFF&quot;,&quot;code&quot;:&quot;$$a_{ij}$$&quot;,&quot;id&quot;:&quot;9&quot;,&quot;type&quot;:&quot;$$&quot;,&quot;font&quot;:{&quot;color&quot;:&quot;#000000&quot;,&quot;size&quot;:17,&quot;family&quot;:&quot;Arial&quot;},&quot;aid&quot;:null,&quot;backgroundColorModified&quot;:null,&quot;ts&quot;:1627832922880,&quot;cs&quot;:&quot;myxtILf9sTE/68sTTkIA6A==&quot;,&quot;size&quot;:{&quot;width&quot;:27.666666666666668,&quot;height&quot;:19.666666666666668}}" id="3764" name="Google Shape;376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1650" y="2716425"/>
            <a:ext cx="263525" cy="1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5" name="Google Shape;3765;p76"/>
          <p:cNvSpPr/>
          <p:nvPr/>
        </p:nvSpPr>
        <p:spPr>
          <a:xfrm>
            <a:off x="2239750" y="3803650"/>
            <a:ext cx="462300" cy="59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6" name="Google Shape;3766;p76"/>
          <p:cNvSpPr/>
          <p:nvPr/>
        </p:nvSpPr>
        <p:spPr>
          <a:xfrm>
            <a:off x="10376375" y="4468550"/>
            <a:ext cx="503400" cy="66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7" name="Google Shape;3767;p76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4422" l="48532" r="2534" t="22236"/>
          <a:stretch/>
        </p:blipFill>
        <p:spPr>
          <a:xfrm>
            <a:off x="9183975" y="5288300"/>
            <a:ext cx="358705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2950" y="3458300"/>
            <a:ext cx="217170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2. Alignment Model이 필요한 이유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715700" y="775350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2</a:t>
            </a:r>
            <a:r>
              <a:rPr b="1" lang="zh-CN" sz="2200"/>
              <a:t>-1.    Background</a:t>
            </a:r>
            <a:endParaRPr b="1" sz="2200"/>
          </a:p>
        </p:txBody>
      </p:sp>
      <p:sp>
        <p:nvSpPr>
          <p:cNvPr id="189" name="Google Shape;189;p23"/>
          <p:cNvSpPr txBox="1"/>
          <p:nvPr/>
        </p:nvSpPr>
        <p:spPr>
          <a:xfrm>
            <a:off x="1109325" y="1298550"/>
            <a:ext cx="582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(1)</a:t>
            </a:r>
            <a:r>
              <a:rPr b="1" lang="zh-CN" sz="1700"/>
              <a:t>   기계 번역(Machine Translation)</a:t>
            </a:r>
            <a:endParaRPr b="1" sz="1700"/>
          </a:p>
        </p:txBody>
      </p:sp>
      <p:grpSp>
        <p:nvGrpSpPr>
          <p:cNvPr id="190" name="Google Shape;190;p23"/>
          <p:cNvGrpSpPr/>
          <p:nvPr/>
        </p:nvGrpSpPr>
        <p:grpSpPr>
          <a:xfrm>
            <a:off x="1686745" y="2105726"/>
            <a:ext cx="650953" cy="802516"/>
            <a:chOff x="1994399" y="2158871"/>
            <a:chExt cx="589685" cy="728170"/>
          </a:xfrm>
        </p:grpSpPr>
        <p:sp>
          <p:nvSpPr>
            <p:cNvPr id="191" name="Google Shape;191;p23"/>
            <p:cNvSpPr/>
            <p:nvPr/>
          </p:nvSpPr>
          <p:spPr>
            <a:xfrm>
              <a:off x="1994399" y="2158871"/>
              <a:ext cx="459824" cy="728170"/>
            </a:xfrm>
            <a:custGeom>
              <a:rect b="b" l="l" r="r" t="t"/>
              <a:pathLst>
                <a:path extrusionOk="0" h="218" w="139">
                  <a:moveTo>
                    <a:pt x="139" y="21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lnTo>
                    <a:pt x="139" y="2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2417884" y="2158871"/>
              <a:ext cx="166200" cy="728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994399" y="2523655"/>
              <a:ext cx="585611" cy="363386"/>
            </a:xfrm>
            <a:custGeom>
              <a:rect b="b" l="l" r="r" t="t"/>
              <a:pathLst>
                <a:path extrusionOk="0" h="109" w="177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49" y="10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333333">
                <a:alpha val="9800"/>
              </a:srgbClr>
            </a:solidFill>
            <a:ln>
              <a:noFill/>
            </a:ln>
          </p:spPr>
          <p:txBody>
            <a:bodyPr anchorCtr="0" anchor="t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2337759" y="2105969"/>
            <a:ext cx="3807362" cy="802687"/>
            <a:chOff x="4912409" y="4285619"/>
            <a:chExt cx="382200" cy="532533"/>
          </a:xfrm>
        </p:grpSpPr>
        <p:sp>
          <p:nvSpPr>
            <p:cNvPr id="195" name="Google Shape;195;p23"/>
            <p:cNvSpPr/>
            <p:nvPr/>
          </p:nvSpPr>
          <p:spPr>
            <a:xfrm>
              <a:off x="4912409" y="4285619"/>
              <a:ext cx="382200" cy="532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900">
                  <a:solidFill>
                    <a:schemeClr val="lt1"/>
                  </a:solidFill>
                </a:rPr>
                <a:t>1950s</a:t>
              </a:r>
              <a:endParaRPr b="1" sz="1900">
                <a:solidFill>
                  <a:schemeClr val="lt1"/>
                </a:solidFill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chemeClr val="lt1"/>
                  </a:solidFill>
                </a:rPr>
                <a:t>&lt;Rule-based Machine Translation&gt;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4912409" y="4552352"/>
              <a:ext cx="382200" cy="265800"/>
            </a:xfrm>
            <a:prstGeom prst="rect">
              <a:avLst/>
            </a:prstGeom>
            <a:solidFill>
              <a:srgbClr val="333333">
                <a:alpha val="9800"/>
              </a:srgbClr>
            </a:solidFill>
            <a:ln>
              <a:noFill/>
            </a:ln>
          </p:spPr>
          <p:txBody>
            <a:bodyPr anchorCtr="0" anchor="ctr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6145299" y="2105969"/>
            <a:ext cx="3865287" cy="802687"/>
            <a:chOff x="5294624" y="4285619"/>
            <a:chExt cx="383100" cy="532533"/>
          </a:xfrm>
        </p:grpSpPr>
        <p:sp>
          <p:nvSpPr>
            <p:cNvPr id="198" name="Google Shape;198;p23"/>
            <p:cNvSpPr/>
            <p:nvPr/>
          </p:nvSpPr>
          <p:spPr>
            <a:xfrm>
              <a:off x="5294624" y="4285619"/>
              <a:ext cx="383100" cy="532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900">
                  <a:solidFill>
                    <a:schemeClr val="lt1"/>
                  </a:solidFill>
                </a:rPr>
                <a:t>1990s ~ 2010s</a:t>
              </a:r>
              <a:endParaRPr b="1" sz="1900">
                <a:solidFill>
                  <a:schemeClr val="lt1"/>
                </a:solidFill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chemeClr val="lt1"/>
                  </a:solidFill>
                </a:rPr>
                <a:t>&lt;Statistical </a:t>
              </a:r>
              <a:r>
                <a:rPr b="1" lang="zh-CN">
                  <a:solidFill>
                    <a:schemeClr val="lt1"/>
                  </a:solidFill>
                </a:rPr>
                <a:t>Machine Translation</a:t>
              </a:r>
              <a:r>
                <a:rPr b="1" lang="zh-CN">
                  <a:solidFill>
                    <a:schemeClr val="lt1"/>
                  </a:solidFill>
                </a:rPr>
                <a:t>&gt;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5294624" y="4552352"/>
              <a:ext cx="383100" cy="265800"/>
            </a:xfrm>
            <a:prstGeom prst="rect">
              <a:avLst/>
            </a:prstGeom>
            <a:solidFill>
              <a:srgbClr val="333333">
                <a:alpha val="9800"/>
              </a:srgbClr>
            </a:solidFill>
            <a:ln>
              <a:noFill/>
            </a:ln>
          </p:spPr>
          <p:txBody>
            <a:bodyPr anchorCtr="0" anchor="ctr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0011000" y="2105748"/>
            <a:ext cx="730437" cy="802523"/>
            <a:chOff x="7739063" y="3990975"/>
            <a:chExt cx="414338" cy="827088"/>
          </a:xfrm>
        </p:grpSpPr>
        <p:sp>
          <p:nvSpPr>
            <p:cNvPr id="201" name="Google Shape;201;p23"/>
            <p:cNvSpPr/>
            <p:nvPr/>
          </p:nvSpPr>
          <p:spPr>
            <a:xfrm>
              <a:off x="7739063" y="3990975"/>
              <a:ext cx="414338" cy="827088"/>
            </a:xfrm>
            <a:custGeom>
              <a:rect b="b" l="l" r="r" t="t"/>
              <a:pathLst>
                <a:path extrusionOk="0" h="521" w="26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CAE7D"/>
            </a:solidFill>
            <a:ln>
              <a:noFill/>
            </a:ln>
          </p:spPr>
          <p:txBody>
            <a:bodyPr anchorCtr="0" anchor="t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8027988" y="4283075"/>
              <a:ext cx="125413" cy="242888"/>
            </a:xfrm>
            <a:custGeom>
              <a:rect b="b" l="l" r="r" t="t"/>
              <a:pathLst>
                <a:path extrusionOk="0" h="153" w="79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7739063" y="4405313"/>
              <a:ext cx="414338" cy="412750"/>
            </a:xfrm>
            <a:custGeom>
              <a:rect b="b" l="l" r="r" t="t"/>
              <a:pathLst>
                <a:path extrusionOk="0" h="260" w="261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9800"/>
              </a:srgbClr>
            </a:solidFill>
            <a:ln>
              <a:noFill/>
            </a:ln>
          </p:spPr>
          <p:txBody>
            <a:bodyPr anchorCtr="0" anchor="t" bIns="41850" lIns="83725" spcFirstLastPara="1" rIns="83725" wrap="square" tIns="418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23"/>
          <p:cNvSpPr/>
          <p:nvPr/>
        </p:nvSpPr>
        <p:spPr>
          <a:xfrm>
            <a:off x="7335708" y="2508032"/>
            <a:ext cx="1556700" cy="400500"/>
          </a:xfrm>
          <a:prstGeom prst="rect">
            <a:avLst/>
          </a:prstGeom>
          <a:solidFill>
            <a:srgbClr val="333333">
              <a:alpha val="9800"/>
            </a:srgbClr>
          </a:solidFill>
          <a:ln>
            <a:noFill/>
          </a:ln>
        </p:spPr>
        <p:txBody>
          <a:bodyPr anchorCtr="0" anchor="ctr" bIns="41850" lIns="83725" spcFirstLastPara="1" rIns="83725" wrap="square" tIns="418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2908002" y="2908684"/>
            <a:ext cx="609353" cy="900182"/>
            <a:chOff x="2768028" y="2732496"/>
            <a:chExt cx="552000" cy="816788"/>
          </a:xfrm>
        </p:grpSpPr>
        <p:cxnSp>
          <p:nvCxnSpPr>
            <p:cNvPr id="206" name="Google Shape;206;p23"/>
            <p:cNvCxnSpPr/>
            <p:nvPr/>
          </p:nvCxnSpPr>
          <p:spPr>
            <a:xfrm rot="10800000">
              <a:off x="3044025" y="2732496"/>
              <a:ext cx="0" cy="36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07" name="Google Shape;207;p23"/>
            <p:cNvSpPr/>
            <p:nvPr/>
          </p:nvSpPr>
          <p:spPr>
            <a:xfrm>
              <a:off x="2768028" y="2997284"/>
              <a:ext cx="552000" cy="5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chemeClr val="lt1"/>
                  </a:solidFill>
                </a:rPr>
                <a:t>1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208" name="Google Shape;208;p23"/>
          <p:cNvSpPr txBox="1"/>
          <p:nvPr/>
        </p:nvSpPr>
        <p:spPr>
          <a:xfrm>
            <a:off x="3667275" y="3320425"/>
            <a:ext cx="2302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Machine Translation 용어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처음 도입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09" name="Google Shape;209;p23"/>
          <p:cNvGrpSpPr/>
          <p:nvPr/>
        </p:nvGrpSpPr>
        <p:grpSpPr>
          <a:xfrm>
            <a:off x="2438978" y="2908371"/>
            <a:ext cx="609300" cy="2024400"/>
            <a:chOff x="2815958" y="2895696"/>
            <a:chExt cx="609300" cy="2024400"/>
          </a:xfrm>
        </p:grpSpPr>
        <p:cxnSp>
          <p:nvCxnSpPr>
            <p:cNvPr id="210" name="Google Shape;210;p23"/>
            <p:cNvCxnSpPr>
              <a:stCxn id="211" idx="0"/>
            </p:cNvCxnSpPr>
            <p:nvPr/>
          </p:nvCxnSpPr>
          <p:spPr>
            <a:xfrm rot="10800000">
              <a:off x="3118508" y="2895696"/>
              <a:ext cx="2100" cy="1416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11" name="Google Shape;211;p23"/>
            <p:cNvSpPr/>
            <p:nvPr/>
          </p:nvSpPr>
          <p:spPr>
            <a:xfrm>
              <a:off x="2815958" y="4311696"/>
              <a:ext cx="609300" cy="60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FFFF"/>
                  </a:solidFill>
                </a:rPr>
                <a:t>2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212" name="Google Shape;212;p23"/>
          <p:cNvGrpSpPr/>
          <p:nvPr/>
        </p:nvGrpSpPr>
        <p:grpSpPr>
          <a:xfrm>
            <a:off x="1969954" y="2908246"/>
            <a:ext cx="609300" cy="3133500"/>
            <a:chOff x="2345854" y="2895571"/>
            <a:chExt cx="609300" cy="3133500"/>
          </a:xfrm>
        </p:grpSpPr>
        <p:cxnSp>
          <p:nvCxnSpPr>
            <p:cNvPr id="213" name="Google Shape;213;p23"/>
            <p:cNvCxnSpPr>
              <a:stCxn id="214" idx="0"/>
            </p:cNvCxnSpPr>
            <p:nvPr/>
          </p:nvCxnSpPr>
          <p:spPr>
            <a:xfrm rot="10800000">
              <a:off x="2650504" y="2895571"/>
              <a:ext cx="0" cy="25251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14" name="Google Shape;214;p23"/>
            <p:cNvSpPr/>
            <p:nvPr/>
          </p:nvSpPr>
          <p:spPr>
            <a:xfrm>
              <a:off x="2345854" y="5420671"/>
              <a:ext cx="609300" cy="60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FFFF"/>
                  </a:solidFill>
                </a:rPr>
                <a:t>3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sp>
        <p:nvSpPr>
          <p:cNvPr id="215" name="Google Shape;215;p23"/>
          <p:cNvSpPr txBox="1"/>
          <p:nvPr/>
        </p:nvSpPr>
        <p:spPr>
          <a:xfrm>
            <a:off x="3194800" y="4307650"/>
            <a:ext cx="2668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소련과 미국 : 두 나라가 서로의 틍신과 기밀 문서들을 자동으로 번역하기 위해 사용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2701838" y="5434325"/>
            <a:ext cx="3079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Rule-based 방식 : 두 개의 언어 사전을 통해 각 단어가 대응되는  단어를 찾아 번역하는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단순 방식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17" name="Google Shape;217;p23"/>
          <p:cNvGrpSpPr/>
          <p:nvPr/>
        </p:nvGrpSpPr>
        <p:grpSpPr>
          <a:xfrm>
            <a:off x="7416902" y="2908697"/>
            <a:ext cx="609353" cy="900182"/>
            <a:chOff x="2768028" y="2732496"/>
            <a:chExt cx="552000" cy="816788"/>
          </a:xfrm>
        </p:grpSpPr>
        <p:cxnSp>
          <p:nvCxnSpPr>
            <p:cNvPr id="218" name="Google Shape;218;p23"/>
            <p:cNvCxnSpPr/>
            <p:nvPr/>
          </p:nvCxnSpPr>
          <p:spPr>
            <a:xfrm rot="10800000">
              <a:off x="3044025" y="2732496"/>
              <a:ext cx="0" cy="36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19" name="Google Shape;219;p23"/>
            <p:cNvSpPr/>
            <p:nvPr/>
          </p:nvSpPr>
          <p:spPr>
            <a:xfrm>
              <a:off x="2768028" y="2997284"/>
              <a:ext cx="552000" cy="5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chemeClr val="lt1"/>
                  </a:solidFill>
                </a:rPr>
                <a:t>1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220" name="Google Shape;220;p23"/>
          <p:cNvSpPr txBox="1"/>
          <p:nvPr/>
        </p:nvSpPr>
        <p:spPr>
          <a:xfrm>
            <a:off x="8149000" y="3320425"/>
            <a:ext cx="2668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Statistical 방식 : 데이터를 통해 확률을 가장 높이는 방법으로 번역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3"/>
          <p:cNvGrpSpPr/>
          <p:nvPr/>
        </p:nvGrpSpPr>
        <p:grpSpPr>
          <a:xfrm>
            <a:off x="6913453" y="2908383"/>
            <a:ext cx="609300" cy="2024400"/>
            <a:chOff x="6913453" y="2908383"/>
            <a:chExt cx="609300" cy="2024400"/>
          </a:xfrm>
        </p:grpSpPr>
        <p:cxnSp>
          <p:nvCxnSpPr>
            <p:cNvPr id="222" name="Google Shape;222;p23"/>
            <p:cNvCxnSpPr>
              <a:stCxn id="223" idx="0"/>
            </p:cNvCxnSpPr>
            <p:nvPr/>
          </p:nvCxnSpPr>
          <p:spPr>
            <a:xfrm rot="10800000">
              <a:off x="7216003" y="2908383"/>
              <a:ext cx="2100" cy="1416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3" name="Google Shape;223;p23"/>
            <p:cNvSpPr/>
            <p:nvPr/>
          </p:nvSpPr>
          <p:spPr>
            <a:xfrm>
              <a:off x="6913453" y="4324383"/>
              <a:ext cx="609300" cy="60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FFFF"/>
                  </a:solidFill>
                </a:rPr>
                <a:t>2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224" name="Google Shape;224;p23"/>
          <p:cNvGrpSpPr/>
          <p:nvPr/>
        </p:nvGrpSpPr>
        <p:grpSpPr>
          <a:xfrm>
            <a:off x="6476366" y="2908258"/>
            <a:ext cx="609300" cy="2967600"/>
            <a:chOff x="6476366" y="2908258"/>
            <a:chExt cx="609300" cy="2967600"/>
          </a:xfrm>
        </p:grpSpPr>
        <p:cxnSp>
          <p:nvCxnSpPr>
            <p:cNvPr id="225" name="Google Shape;225;p23"/>
            <p:cNvCxnSpPr>
              <a:stCxn id="226" idx="0"/>
            </p:cNvCxnSpPr>
            <p:nvPr/>
          </p:nvCxnSpPr>
          <p:spPr>
            <a:xfrm flipH="1" rot="10800000">
              <a:off x="6781016" y="2908258"/>
              <a:ext cx="6300" cy="23592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6" name="Google Shape;226;p23"/>
            <p:cNvSpPr/>
            <p:nvPr/>
          </p:nvSpPr>
          <p:spPr>
            <a:xfrm>
              <a:off x="6476366" y="5267458"/>
              <a:ext cx="609300" cy="60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FFFF"/>
                  </a:solidFill>
                </a:rPr>
                <a:t>3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sp>
        <p:nvSpPr>
          <p:cNvPr id="227" name="Google Shape;227;p23"/>
          <p:cNvSpPr txBox="1"/>
          <p:nvPr/>
        </p:nvSpPr>
        <p:spPr>
          <a:xfrm>
            <a:off x="7647300" y="4155825"/>
            <a:ext cx="2573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</a:rPr>
              <a:t>Alignment </a:t>
            </a:r>
            <a:r>
              <a:rPr lang="zh-CN" sz="1200">
                <a:solidFill>
                  <a:schemeClr val="dk1"/>
                </a:solidFill>
              </a:rPr>
              <a:t>: 두 문장 사이에서 특정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단어 쌍들의 대응 관계로, SMT 방식에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서 사용하는 학습 방법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7216000" y="5213800"/>
            <a:ext cx="2573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Heuristic 알고리즘 : 너무 낮은 확률</a:t>
            </a:r>
            <a:endParaRPr sz="1200">
              <a:solidFill>
                <a:srgbClr val="2224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들은 계산하지 않고, 높은 확률 위주</a:t>
            </a:r>
            <a:endParaRPr sz="1200">
              <a:solidFill>
                <a:srgbClr val="2224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가지들을 계산하여 다른 가지들</a:t>
            </a:r>
            <a:endParaRPr sz="1200">
              <a:solidFill>
                <a:srgbClr val="2224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r>
              <a:rPr lang="zh-CN" sz="1200">
                <a:solidFill>
                  <a:srgbClr val="2224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쳐내면서 가는 방식</a:t>
            </a:r>
            <a:endParaRPr sz="1200">
              <a:solidFill>
                <a:srgbClr val="2224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p77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4" name="Google Shape;3774;p77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5" name="Google Shape;3775;p77"/>
          <p:cNvPicPr preferRelativeResize="0"/>
          <p:nvPr/>
        </p:nvPicPr>
        <p:blipFill rotWithShape="1">
          <a:blip r:embed="rId3">
            <a:alphaModFix/>
          </a:blip>
          <a:srcRect b="52017" l="0" r="51378" t="0"/>
          <a:stretch/>
        </p:blipFill>
        <p:spPr>
          <a:xfrm>
            <a:off x="514100" y="1810800"/>
            <a:ext cx="4695225" cy="51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6" name="Google Shape;3776;p77"/>
          <p:cNvSpPr/>
          <p:nvPr/>
        </p:nvSpPr>
        <p:spPr>
          <a:xfrm>
            <a:off x="2414400" y="3488425"/>
            <a:ext cx="889500" cy="10419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77"/>
          <p:cNvSpPr txBox="1"/>
          <p:nvPr/>
        </p:nvSpPr>
        <p:spPr>
          <a:xfrm>
            <a:off x="5277950" y="3021875"/>
            <a:ext cx="7238100" cy="24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영어와 불어는 형용사와 명사 어순이 다름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[European Economic </a:t>
            </a:r>
            <a:r>
              <a:rPr lang="zh-CN" sz="1800">
                <a:solidFill>
                  <a:srgbClr val="FF0000"/>
                </a:solidFill>
              </a:rPr>
              <a:t>Area</a:t>
            </a:r>
            <a:r>
              <a:rPr lang="zh-CN" sz="1800">
                <a:solidFill>
                  <a:schemeClr val="dk1"/>
                </a:solidFill>
              </a:rPr>
              <a:t>] → [</a:t>
            </a:r>
            <a:r>
              <a:rPr lang="zh-CN" sz="1800">
                <a:solidFill>
                  <a:srgbClr val="FF0000"/>
                </a:solidFill>
              </a:rPr>
              <a:t>zone</a:t>
            </a:r>
            <a:r>
              <a:rPr lang="zh-CN" sz="1800">
                <a:solidFill>
                  <a:schemeClr val="dk1"/>
                </a:solidFill>
              </a:rPr>
              <a:t> economique europ ´ een]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어순이 다른 문장도 잘 번역한 것을 확인할 수 있음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78" name="Google Shape;3778;p77"/>
          <p:cNvSpPr txBox="1"/>
          <p:nvPr/>
        </p:nvSpPr>
        <p:spPr>
          <a:xfrm>
            <a:off x="758000" y="802663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5</a:t>
            </a:r>
            <a:r>
              <a:rPr b="1" lang="zh-CN" sz="2200"/>
              <a:t>-4.    Qualitative Analysis</a:t>
            </a:r>
            <a:endParaRPr b="1" sz="2200"/>
          </a:p>
        </p:txBody>
      </p:sp>
      <p:sp>
        <p:nvSpPr>
          <p:cNvPr id="3779" name="Google Shape;3779;p77"/>
          <p:cNvSpPr txBox="1"/>
          <p:nvPr/>
        </p:nvSpPr>
        <p:spPr>
          <a:xfrm>
            <a:off x="1109325" y="1298550"/>
            <a:ext cx="582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(1)   </a:t>
            </a:r>
            <a:r>
              <a:rPr b="1" lang="zh-CN" sz="1700"/>
              <a:t>Alignment</a:t>
            </a:r>
            <a:endParaRPr b="1" sz="1700"/>
          </a:p>
        </p:txBody>
      </p:sp>
      <p:sp>
        <p:nvSpPr>
          <p:cNvPr id="3780" name="Google Shape;3780;p77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6" name="Google Shape;3786;p78"/>
          <p:cNvPicPr preferRelativeResize="0"/>
          <p:nvPr/>
        </p:nvPicPr>
        <p:blipFill rotWithShape="1">
          <a:blip r:embed="rId3">
            <a:alphaModFix/>
          </a:blip>
          <a:srcRect b="0" l="51221" r="0" t="50828"/>
          <a:stretch/>
        </p:blipFill>
        <p:spPr>
          <a:xfrm>
            <a:off x="355000" y="1994425"/>
            <a:ext cx="4398701" cy="494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7" name="Google Shape;3787;p78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p78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9" name="Google Shape;3789;p78"/>
          <p:cNvSpPr/>
          <p:nvPr/>
        </p:nvSpPr>
        <p:spPr>
          <a:xfrm>
            <a:off x="3494175" y="2268350"/>
            <a:ext cx="464400" cy="5370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78"/>
          <p:cNvSpPr txBox="1"/>
          <p:nvPr/>
        </p:nvSpPr>
        <p:spPr>
          <a:xfrm>
            <a:off x="4880300" y="1486600"/>
            <a:ext cx="7855200" cy="50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불어는 여성형, 남성형이 존재하기 때문에 [the]가 [le], [la], [les], [l’]으로 해석이 될 수 있음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hard-alignment(일대일 매핑)의 경우 단순히  [the]를 [l’]로 매핑할 것임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soft-alignment는 [the man] → [l’ homme]로 올바르게 번역함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원본 문장과 번역된 문장이 다른 길이를 가지는 것도 해결할 수 있음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91" name="Google Shape;3791;p78"/>
          <p:cNvSpPr/>
          <p:nvPr/>
        </p:nvSpPr>
        <p:spPr>
          <a:xfrm>
            <a:off x="504825" y="5628725"/>
            <a:ext cx="705900" cy="450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78"/>
          <p:cNvSpPr txBox="1"/>
          <p:nvPr/>
        </p:nvSpPr>
        <p:spPr>
          <a:xfrm>
            <a:off x="758000" y="802663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5</a:t>
            </a:r>
            <a:r>
              <a:rPr b="1" lang="zh-CN" sz="2200"/>
              <a:t>-4.    Qualitative Analysis</a:t>
            </a:r>
            <a:endParaRPr b="1" sz="2200"/>
          </a:p>
        </p:txBody>
      </p:sp>
      <p:sp>
        <p:nvSpPr>
          <p:cNvPr id="3793" name="Google Shape;3793;p78"/>
          <p:cNvSpPr txBox="1"/>
          <p:nvPr/>
        </p:nvSpPr>
        <p:spPr>
          <a:xfrm>
            <a:off x="1109325" y="1298550"/>
            <a:ext cx="582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(1)   </a:t>
            </a:r>
            <a:r>
              <a:rPr b="1" lang="zh-CN" sz="1700"/>
              <a:t>Alignment</a:t>
            </a:r>
            <a:endParaRPr b="1" sz="1700"/>
          </a:p>
        </p:txBody>
      </p:sp>
      <p:sp>
        <p:nvSpPr>
          <p:cNvPr id="3794" name="Google Shape;3794;p78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5" name="Google Shape;3795;p78"/>
          <p:cNvSpPr txBox="1"/>
          <p:nvPr/>
        </p:nvSpPr>
        <p:spPr>
          <a:xfrm>
            <a:off x="9614825" y="3261625"/>
            <a:ext cx="34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zh-CN" sz="1800">
                <a:solidFill>
                  <a:srgbClr val="FF0000"/>
                </a:solidFill>
              </a:rPr>
              <a:t>[the]가 [le], [la], [les], [l’]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0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79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p79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3" name="Google Shape;3803;p79"/>
          <p:cNvPicPr preferRelativeResize="0"/>
          <p:nvPr/>
        </p:nvPicPr>
        <p:blipFill rotWithShape="1">
          <a:blip r:embed="rId3">
            <a:alphaModFix/>
          </a:blip>
          <a:srcRect b="51027" l="0" r="832" t="15894"/>
          <a:stretch/>
        </p:blipFill>
        <p:spPr>
          <a:xfrm>
            <a:off x="1763950" y="1805438"/>
            <a:ext cx="8143625" cy="9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4" name="Google Shape;3804;p79"/>
          <p:cNvPicPr preferRelativeResize="0"/>
          <p:nvPr/>
        </p:nvPicPr>
        <p:blipFill rotWithShape="1">
          <a:blip r:embed="rId3">
            <a:alphaModFix/>
          </a:blip>
          <a:srcRect b="0" l="0" r="832" t="66921"/>
          <a:stretch/>
        </p:blipFill>
        <p:spPr>
          <a:xfrm>
            <a:off x="1781425" y="3090563"/>
            <a:ext cx="8143625" cy="9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5" name="Google Shape;380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738" y="5189217"/>
            <a:ext cx="80676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6" name="Google Shape;3806;p79"/>
          <p:cNvSpPr txBox="1"/>
          <p:nvPr/>
        </p:nvSpPr>
        <p:spPr>
          <a:xfrm>
            <a:off x="888999" y="1947263"/>
            <a:ext cx="1191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rPr b="1" lang="zh-CN" sz="1800">
                <a:solidFill>
                  <a:srgbClr val="333333"/>
                </a:solidFill>
              </a:rPr>
              <a:t>원본 문장</a:t>
            </a:r>
            <a:endParaRPr b="1" sz="1800" cap="none">
              <a:solidFill>
                <a:srgbClr val="333333"/>
              </a:solidFill>
            </a:endParaRPr>
          </a:p>
        </p:txBody>
      </p:sp>
      <p:sp>
        <p:nvSpPr>
          <p:cNvPr id="3807" name="Google Shape;3807;p79"/>
          <p:cNvSpPr txBox="1"/>
          <p:nvPr/>
        </p:nvSpPr>
        <p:spPr>
          <a:xfrm>
            <a:off x="298600" y="3251575"/>
            <a:ext cx="1738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rPr b="1" lang="zh-CN" sz="1800">
                <a:solidFill>
                  <a:srgbClr val="333333"/>
                </a:solidFill>
              </a:rPr>
              <a:t>RNNencdec-50</a:t>
            </a:r>
            <a:endParaRPr b="1" sz="1800" cap="none">
              <a:solidFill>
                <a:srgbClr val="333333"/>
              </a:solidFill>
            </a:endParaRPr>
          </a:p>
        </p:txBody>
      </p:sp>
      <p:sp>
        <p:nvSpPr>
          <p:cNvPr id="3808" name="Google Shape;3808;p79"/>
          <p:cNvSpPr txBox="1"/>
          <p:nvPr/>
        </p:nvSpPr>
        <p:spPr>
          <a:xfrm>
            <a:off x="371600" y="5305000"/>
            <a:ext cx="1738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rPr b="1" lang="zh-CN" sz="1800">
                <a:solidFill>
                  <a:srgbClr val="333333"/>
                </a:solidFill>
              </a:rPr>
              <a:t>RNNsearch-50</a:t>
            </a:r>
            <a:endParaRPr b="1" sz="1800" cap="none">
              <a:solidFill>
                <a:srgbClr val="333333"/>
              </a:solidFill>
            </a:endParaRPr>
          </a:p>
        </p:txBody>
      </p:sp>
      <p:sp>
        <p:nvSpPr>
          <p:cNvPr id="3809" name="Google Shape;3809;p79"/>
          <p:cNvSpPr/>
          <p:nvPr/>
        </p:nvSpPr>
        <p:spPr>
          <a:xfrm>
            <a:off x="9650900" y="3474125"/>
            <a:ext cx="274200" cy="277200"/>
          </a:xfrm>
          <a:prstGeom prst="rect">
            <a:avLst/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79"/>
          <p:cNvSpPr/>
          <p:nvPr/>
        </p:nvSpPr>
        <p:spPr>
          <a:xfrm>
            <a:off x="2510275" y="3735375"/>
            <a:ext cx="2699100" cy="277200"/>
          </a:xfrm>
          <a:prstGeom prst="rect">
            <a:avLst/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79"/>
          <p:cNvSpPr txBox="1"/>
          <p:nvPr/>
        </p:nvSpPr>
        <p:spPr>
          <a:xfrm>
            <a:off x="2586475" y="4193225"/>
            <a:ext cx="9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33333"/>
                </a:solidFill>
              </a:rPr>
              <a:t>밑줄친 부분부터 </a:t>
            </a:r>
            <a:r>
              <a:rPr lang="zh-CN" sz="1800">
                <a:solidFill>
                  <a:srgbClr val="FF0000"/>
                </a:solidFill>
              </a:rPr>
              <a:t>원본 문장과 의미가 다름</a:t>
            </a:r>
            <a:endParaRPr sz="1800">
              <a:solidFill>
                <a:srgbClr val="FF0000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33333"/>
                </a:solidFill>
              </a:rPr>
              <a:t>[based on his status as a health care worker at a hospital] </a:t>
            </a:r>
            <a:r>
              <a:rPr lang="zh-CN" sz="1800">
                <a:solidFill>
                  <a:schemeClr val="dk1"/>
                </a:solidFill>
              </a:rPr>
              <a:t>→</a:t>
            </a:r>
            <a:r>
              <a:rPr lang="zh-CN" sz="1800">
                <a:solidFill>
                  <a:srgbClr val="333333"/>
                </a:solidFill>
              </a:rPr>
              <a:t> [based on his state of health]</a:t>
            </a:r>
            <a:endParaRPr sz="1800">
              <a:solidFill>
                <a:srgbClr val="333333"/>
              </a:solidFill>
            </a:endParaRPr>
          </a:p>
        </p:txBody>
      </p:sp>
      <p:cxnSp>
        <p:nvCxnSpPr>
          <p:cNvPr id="3812" name="Google Shape;3812;p79"/>
          <p:cNvCxnSpPr/>
          <p:nvPr/>
        </p:nvCxnSpPr>
        <p:spPr>
          <a:xfrm flipH="1">
            <a:off x="2166100" y="1809550"/>
            <a:ext cx="27300" cy="46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3" name="Google Shape;3813;p79"/>
          <p:cNvSpPr txBox="1"/>
          <p:nvPr/>
        </p:nvSpPr>
        <p:spPr>
          <a:xfrm>
            <a:off x="2434075" y="6289325"/>
            <a:ext cx="9856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33333"/>
                </a:solidFill>
              </a:rPr>
              <a:t>긴 문장도 원본 문장의 의미를 모두 </a:t>
            </a:r>
            <a:r>
              <a:rPr lang="zh-CN" sz="1800">
                <a:solidFill>
                  <a:srgbClr val="F23B48"/>
                </a:solidFill>
              </a:rPr>
              <a:t>올바르게 번역</a:t>
            </a:r>
            <a:endParaRPr sz="1800">
              <a:solidFill>
                <a:srgbClr val="F23B48"/>
              </a:solidFill>
            </a:endParaRPr>
          </a:p>
        </p:txBody>
      </p:sp>
      <p:cxnSp>
        <p:nvCxnSpPr>
          <p:cNvPr id="3814" name="Google Shape;3814;p79"/>
          <p:cNvCxnSpPr/>
          <p:nvPr/>
        </p:nvCxnSpPr>
        <p:spPr>
          <a:xfrm>
            <a:off x="2676650" y="4633575"/>
            <a:ext cx="2640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5" name="Google Shape;3815;p79"/>
          <p:cNvCxnSpPr/>
          <p:nvPr/>
        </p:nvCxnSpPr>
        <p:spPr>
          <a:xfrm>
            <a:off x="2676625" y="4029500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6" name="Google Shape;3816;p79"/>
          <p:cNvSpPr txBox="1"/>
          <p:nvPr/>
        </p:nvSpPr>
        <p:spPr>
          <a:xfrm>
            <a:off x="758000" y="802663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5</a:t>
            </a:r>
            <a:r>
              <a:rPr b="1" lang="zh-CN" sz="2200"/>
              <a:t>-4.    Qualitative Analysis</a:t>
            </a:r>
            <a:endParaRPr b="1" sz="2200"/>
          </a:p>
        </p:txBody>
      </p:sp>
      <p:sp>
        <p:nvSpPr>
          <p:cNvPr id="3817" name="Google Shape;3817;p79"/>
          <p:cNvSpPr txBox="1"/>
          <p:nvPr/>
        </p:nvSpPr>
        <p:spPr>
          <a:xfrm>
            <a:off x="1109325" y="1298550"/>
            <a:ext cx="582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(2)   </a:t>
            </a:r>
            <a:r>
              <a:rPr b="1" lang="zh-CN" sz="1700"/>
              <a:t>Long Sentences</a:t>
            </a:r>
            <a:endParaRPr b="1" sz="1700"/>
          </a:p>
        </p:txBody>
      </p:sp>
      <p:sp>
        <p:nvSpPr>
          <p:cNvPr id="3818" name="Google Shape;3818;p79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p80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5" name="Google Shape;3825;p80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6" name="Google Shape;3826;p80"/>
          <p:cNvSpPr txBox="1"/>
          <p:nvPr/>
        </p:nvSpPr>
        <p:spPr>
          <a:xfrm>
            <a:off x="888999" y="1947263"/>
            <a:ext cx="1191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rPr b="1" lang="zh-CN" sz="1800">
                <a:solidFill>
                  <a:srgbClr val="333333"/>
                </a:solidFill>
              </a:rPr>
              <a:t>원본 문장</a:t>
            </a:r>
            <a:endParaRPr b="1" sz="1800" cap="none">
              <a:solidFill>
                <a:srgbClr val="333333"/>
              </a:solidFill>
            </a:endParaRPr>
          </a:p>
        </p:txBody>
      </p:sp>
      <p:sp>
        <p:nvSpPr>
          <p:cNvPr id="3827" name="Google Shape;3827;p80"/>
          <p:cNvSpPr txBox="1"/>
          <p:nvPr/>
        </p:nvSpPr>
        <p:spPr>
          <a:xfrm>
            <a:off x="298600" y="3251575"/>
            <a:ext cx="1738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rPr b="1" lang="zh-CN" sz="1800">
                <a:solidFill>
                  <a:srgbClr val="333333"/>
                </a:solidFill>
              </a:rPr>
              <a:t>RNNencdec-50</a:t>
            </a:r>
            <a:endParaRPr b="1" sz="1800" cap="none">
              <a:solidFill>
                <a:srgbClr val="333333"/>
              </a:solidFill>
            </a:endParaRPr>
          </a:p>
        </p:txBody>
      </p:sp>
      <p:sp>
        <p:nvSpPr>
          <p:cNvPr id="3828" name="Google Shape;3828;p80"/>
          <p:cNvSpPr txBox="1"/>
          <p:nvPr/>
        </p:nvSpPr>
        <p:spPr>
          <a:xfrm>
            <a:off x="371600" y="5305000"/>
            <a:ext cx="1738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64C"/>
              </a:buClr>
              <a:buSzPts val="2900"/>
              <a:buFont typeface="Arial"/>
              <a:buNone/>
            </a:pPr>
            <a:r>
              <a:rPr b="1" lang="zh-CN" sz="1800">
                <a:solidFill>
                  <a:srgbClr val="333333"/>
                </a:solidFill>
              </a:rPr>
              <a:t>RNNsearch-50</a:t>
            </a:r>
            <a:endParaRPr b="1" sz="1800" cap="none">
              <a:solidFill>
                <a:srgbClr val="333333"/>
              </a:solidFill>
            </a:endParaRPr>
          </a:p>
        </p:txBody>
      </p:sp>
      <p:sp>
        <p:nvSpPr>
          <p:cNvPr id="3829" name="Google Shape;3829;p80"/>
          <p:cNvSpPr txBox="1"/>
          <p:nvPr/>
        </p:nvSpPr>
        <p:spPr>
          <a:xfrm>
            <a:off x="2586475" y="4193225"/>
            <a:ext cx="6396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zh-CN" sz="1800">
                <a:solidFill>
                  <a:srgbClr val="333333"/>
                </a:solidFill>
              </a:rPr>
              <a:t>대락 30개의 단어 이후 원본 문장의 의미와 다르게 번역함</a:t>
            </a:r>
            <a:endParaRPr sz="1800">
              <a:solidFill>
                <a:srgbClr val="333333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zh-CN" sz="1800">
                <a:solidFill>
                  <a:srgbClr val="333333"/>
                </a:solidFill>
              </a:rPr>
              <a:t>닫는 따옴표가 생략되는 등 기본적인 오류가 발생함</a:t>
            </a:r>
            <a:endParaRPr sz="1800">
              <a:solidFill>
                <a:srgbClr val="333333"/>
              </a:solidFill>
            </a:endParaRPr>
          </a:p>
        </p:txBody>
      </p:sp>
      <p:cxnSp>
        <p:nvCxnSpPr>
          <p:cNvPr id="3830" name="Google Shape;3830;p80"/>
          <p:cNvCxnSpPr/>
          <p:nvPr/>
        </p:nvCxnSpPr>
        <p:spPr>
          <a:xfrm flipH="1">
            <a:off x="2166100" y="1809550"/>
            <a:ext cx="27300" cy="46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1" name="Google Shape;3831;p80"/>
          <p:cNvSpPr txBox="1"/>
          <p:nvPr/>
        </p:nvSpPr>
        <p:spPr>
          <a:xfrm>
            <a:off x="2586475" y="6289325"/>
            <a:ext cx="639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zh-CN" sz="1800">
                <a:solidFill>
                  <a:srgbClr val="333333"/>
                </a:solidFill>
              </a:rPr>
              <a:t>긴 문장도 원본 문장의 의미를 모두 올바르게 번역</a:t>
            </a:r>
            <a:endParaRPr sz="1800">
              <a:solidFill>
                <a:srgbClr val="333333"/>
              </a:solidFill>
            </a:endParaRPr>
          </a:p>
        </p:txBody>
      </p:sp>
      <p:pic>
        <p:nvPicPr>
          <p:cNvPr id="3832" name="Google Shape;383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038" y="1853750"/>
            <a:ext cx="7570300" cy="84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3" name="Google Shape;383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211" y="3162476"/>
            <a:ext cx="7475575" cy="87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4" name="Google Shape;383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200" y="5280725"/>
            <a:ext cx="7615672" cy="8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5" name="Google Shape;3835;p80"/>
          <p:cNvSpPr txBox="1"/>
          <p:nvPr/>
        </p:nvSpPr>
        <p:spPr>
          <a:xfrm>
            <a:off x="758000" y="802663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5</a:t>
            </a:r>
            <a:r>
              <a:rPr b="1" lang="zh-CN" sz="2200"/>
              <a:t>-4.    Qualitative Analysis</a:t>
            </a:r>
            <a:endParaRPr b="1" sz="2200"/>
          </a:p>
        </p:txBody>
      </p:sp>
      <p:sp>
        <p:nvSpPr>
          <p:cNvPr id="3836" name="Google Shape;3836;p80"/>
          <p:cNvSpPr txBox="1"/>
          <p:nvPr/>
        </p:nvSpPr>
        <p:spPr>
          <a:xfrm>
            <a:off x="1109325" y="1298550"/>
            <a:ext cx="582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(2)   </a:t>
            </a:r>
            <a:r>
              <a:rPr b="1" lang="zh-CN" sz="1700"/>
              <a:t>Long Sentences</a:t>
            </a:r>
            <a:endParaRPr b="1" sz="1700"/>
          </a:p>
        </p:txBody>
      </p:sp>
      <p:sp>
        <p:nvSpPr>
          <p:cNvPr id="3837" name="Google Shape;3837;p80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81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4" name="Google Shape;3844;p81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5" name="Google Shape;3845;p81"/>
          <p:cNvGrpSpPr/>
          <p:nvPr/>
        </p:nvGrpSpPr>
        <p:grpSpPr>
          <a:xfrm>
            <a:off x="901294" y="3179407"/>
            <a:ext cx="866857" cy="867698"/>
            <a:chOff x="1245350" y="3178283"/>
            <a:chExt cx="843000" cy="843900"/>
          </a:xfrm>
        </p:grpSpPr>
        <p:sp>
          <p:nvSpPr>
            <p:cNvPr id="3846" name="Google Shape;3846;p81"/>
            <p:cNvSpPr/>
            <p:nvPr/>
          </p:nvSpPr>
          <p:spPr>
            <a:xfrm>
              <a:off x="1245350" y="3178283"/>
              <a:ext cx="843000" cy="84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81"/>
            <p:cNvSpPr/>
            <p:nvPr/>
          </p:nvSpPr>
          <p:spPr>
            <a:xfrm>
              <a:off x="1518737" y="3383239"/>
              <a:ext cx="296640" cy="433374"/>
            </a:xfrm>
            <a:custGeom>
              <a:rect b="b" l="l" r="r" t="t"/>
              <a:pathLst>
                <a:path extrusionOk="0" h="102" w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55825" lIns="111650" spcFirstLastPara="1" rIns="111650" wrap="square" tIns="55825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8" name="Google Shape;3848;p81"/>
          <p:cNvSpPr txBox="1"/>
          <p:nvPr/>
        </p:nvSpPr>
        <p:spPr>
          <a:xfrm>
            <a:off x="-165275" y="42361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기존 신경망 기반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기계번역</a:t>
            </a:r>
            <a:endParaRPr sz="1500"/>
          </a:p>
        </p:txBody>
      </p:sp>
      <p:sp>
        <p:nvSpPr>
          <p:cNvPr id="3849" name="Google Shape;3849;p81"/>
          <p:cNvSpPr txBox="1"/>
          <p:nvPr/>
        </p:nvSpPr>
        <p:spPr>
          <a:xfrm>
            <a:off x="6942925" y="3476375"/>
            <a:ext cx="10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성능</a:t>
            </a:r>
            <a:endParaRPr sz="1500"/>
          </a:p>
        </p:txBody>
      </p:sp>
      <p:grpSp>
        <p:nvGrpSpPr>
          <p:cNvPr id="3850" name="Google Shape;3850;p81"/>
          <p:cNvGrpSpPr/>
          <p:nvPr/>
        </p:nvGrpSpPr>
        <p:grpSpPr>
          <a:xfrm rot="10800000">
            <a:off x="4827155" y="4061808"/>
            <a:ext cx="2086789" cy="1108210"/>
            <a:chOff x="3318481" y="1459155"/>
            <a:chExt cx="513254" cy="221363"/>
          </a:xfrm>
        </p:grpSpPr>
        <p:cxnSp>
          <p:nvCxnSpPr>
            <p:cNvPr id="3851" name="Google Shape;3851;p81"/>
            <p:cNvCxnSpPr/>
            <p:nvPr/>
          </p:nvCxnSpPr>
          <p:spPr>
            <a:xfrm rot="10800000">
              <a:off x="3592635" y="1460318"/>
              <a:ext cx="239100" cy="220200"/>
            </a:xfrm>
            <a:prstGeom prst="straightConnector1">
              <a:avLst/>
            </a:prstGeom>
            <a:noFill/>
            <a:ln cap="rnd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52" name="Google Shape;3852;p81"/>
            <p:cNvCxnSpPr/>
            <p:nvPr/>
          </p:nvCxnSpPr>
          <p:spPr>
            <a:xfrm rot="10800000">
              <a:off x="3318481" y="1459155"/>
              <a:ext cx="274200" cy="0"/>
            </a:xfrm>
            <a:prstGeom prst="straightConnector1">
              <a:avLst/>
            </a:prstGeom>
            <a:noFill/>
            <a:ln cap="rnd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853" name="Google Shape;3853;p81"/>
          <p:cNvSpPr txBox="1"/>
          <p:nvPr/>
        </p:nvSpPr>
        <p:spPr>
          <a:xfrm>
            <a:off x="6942925" y="4990900"/>
            <a:ext cx="10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한계점</a:t>
            </a:r>
            <a:endParaRPr sz="1500"/>
          </a:p>
        </p:txBody>
      </p:sp>
      <p:sp>
        <p:nvSpPr>
          <p:cNvPr id="3854" name="Google Shape;3854;p81"/>
          <p:cNvSpPr txBox="1"/>
          <p:nvPr/>
        </p:nvSpPr>
        <p:spPr>
          <a:xfrm>
            <a:off x="6942925" y="1961850"/>
            <a:ext cx="10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모델</a:t>
            </a:r>
            <a:endParaRPr sz="1500"/>
          </a:p>
        </p:txBody>
      </p:sp>
      <p:grpSp>
        <p:nvGrpSpPr>
          <p:cNvPr id="3855" name="Google Shape;3855;p81"/>
          <p:cNvGrpSpPr/>
          <p:nvPr/>
        </p:nvGrpSpPr>
        <p:grpSpPr>
          <a:xfrm flipH="1">
            <a:off x="4941554" y="2185691"/>
            <a:ext cx="2001281" cy="1030578"/>
            <a:chOff x="3318481" y="1459155"/>
            <a:chExt cx="513254" cy="221363"/>
          </a:xfrm>
        </p:grpSpPr>
        <p:cxnSp>
          <p:nvCxnSpPr>
            <p:cNvPr id="3856" name="Google Shape;3856;p81"/>
            <p:cNvCxnSpPr/>
            <p:nvPr/>
          </p:nvCxnSpPr>
          <p:spPr>
            <a:xfrm rot="10800000">
              <a:off x="3592635" y="1460318"/>
              <a:ext cx="239100" cy="220200"/>
            </a:xfrm>
            <a:prstGeom prst="straightConnector1">
              <a:avLst/>
            </a:prstGeom>
            <a:noFill/>
            <a:ln cap="rnd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57" name="Google Shape;3857;p81"/>
            <p:cNvCxnSpPr/>
            <p:nvPr/>
          </p:nvCxnSpPr>
          <p:spPr>
            <a:xfrm rot="10800000">
              <a:off x="3318481" y="1459155"/>
              <a:ext cx="274200" cy="0"/>
            </a:xfrm>
            <a:prstGeom prst="straightConnector1">
              <a:avLst/>
            </a:prstGeom>
            <a:noFill/>
            <a:ln cap="rnd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858" name="Google Shape;3858;p81"/>
          <p:cNvGrpSpPr/>
          <p:nvPr/>
        </p:nvGrpSpPr>
        <p:grpSpPr>
          <a:xfrm>
            <a:off x="3854883" y="2994296"/>
            <a:ext cx="1242751" cy="1244077"/>
            <a:chOff x="5696894" y="2915264"/>
            <a:chExt cx="843000" cy="843900"/>
          </a:xfrm>
        </p:grpSpPr>
        <p:sp>
          <p:nvSpPr>
            <p:cNvPr id="3859" name="Google Shape;3859;p81"/>
            <p:cNvSpPr/>
            <p:nvPr/>
          </p:nvSpPr>
          <p:spPr>
            <a:xfrm>
              <a:off x="5696894" y="2915264"/>
              <a:ext cx="843000" cy="843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81"/>
            <p:cNvSpPr/>
            <p:nvPr/>
          </p:nvSpPr>
          <p:spPr>
            <a:xfrm>
              <a:off x="5972842" y="3208084"/>
              <a:ext cx="291152" cy="258114"/>
            </a:xfrm>
            <a:custGeom>
              <a:rect b="b" l="l" r="r" t="t"/>
              <a:pathLst>
                <a:path extrusionOk="0" h="58" w="65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55825" lIns="111650" spcFirstLastPara="1" rIns="111650" wrap="square" tIns="55825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61" name="Google Shape;3861;p81"/>
          <p:cNvCxnSpPr/>
          <p:nvPr/>
        </p:nvCxnSpPr>
        <p:spPr>
          <a:xfrm>
            <a:off x="5097634" y="3692535"/>
            <a:ext cx="1845300" cy="1410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2" name="Google Shape;3862;p81"/>
          <p:cNvSpPr txBox="1"/>
          <p:nvPr/>
        </p:nvSpPr>
        <p:spPr>
          <a:xfrm>
            <a:off x="334075" y="4990900"/>
            <a:ext cx="2001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encoder-decoder는 입력된 문장 전체를 하나의 고정된 길이 벡터로 인코딩</a:t>
            </a:r>
            <a:endParaRPr sz="1300"/>
          </a:p>
        </p:txBody>
      </p:sp>
      <p:cxnSp>
        <p:nvCxnSpPr>
          <p:cNvPr id="3863" name="Google Shape;3863;p81"/>
          <p:cNvCxnSpPr>
            <a:stCxn id="3846" idx="6"/>
            <a:endCxn id="3859" idx="2"/>
          </p:cNvCxnSpPr>
          <p:nvPr/>
        </p:nvCxnSpPr>
        <p:spPr>
          <a:xfrm>
            <a:off x="1768151" y="3613256"/>
            <a:ext cx="2086800" cy="300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4" name="Google Shape;3864;p81"/>
          <p:cNvCxnSpPr/>
          <p:nvPr/>
        </p:nvCxnSpPr>
        <p:spPr>
          <a:xfrm flipH="1" rot="10800000">
            <a:off x="2349457" y="3123207"/>
            <a:ext cx="323700" cy="519600"/>
          </a:xfrm>
          <a:prstGeom prst="straightConnector1">
            <a:avLst/>
          </a:prstGeom>
          <a:noFill/>
          <a:ln cap="rnd" cmpd="sng" w="19050">
            <a:solidFill>
              <a:srgbClr val="A5A5A5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865" name="Google Shape;3865;p81"/>
          <p:cNvSpPr txBox="1"/>
          <p:nvPr/>
        </p:nvSpPr>
        <p:spPr>
          <a:xfrm>
            <a:off x="1810900" y="1816488"/>
            <a:ext cx="2001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고정된 길이 벡터의 사용이 긴 문장을 번역하는데 문제가 있지 않을까?</a:t>
            </a:r>
            <a:endParaRPr sz="1300"/>
          </a:p>
        </p:txBody>
      </p:sp>
      <p:sp>
        <p:nvSpPr>
          <p:cNvPr id="3866" name="Google Shape;3866;p81"/>
          <p:cNvSpPr txBox="1"/>
          <p:nvPr/>
        </p:nvSpPr>
        <p:spPr>
          <a:xfrm>
            <a:off x="2976250" y="43560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RNNsearch</a:t>
            </a:r>
            <a:endParaRPr sz="1500"/>
          </a:p>
        </p:txBody>
      </p:sp>
      <p:sp>
        <p:nvSpPr>
          <p:cNvPr id="3867" name="Google Shape;3867;p81"/>
          <p:cNvSpPr txBox="1"/>
          <p:nvPr/>
        </p:nvSpPr>
        <p:spPr>
          <a:xfrm>
            <a:off x="7646125" y="3358600"/>
            <a:ext cx="428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기</a:t>
            </a:r>
            <a:r>
              <a:rPr lang="zh-CN" sz="1600">
                <a:solidFill>
                  <a:schemeClr val="dk1"/>
                </a:solidFill>
              </a:rPr>
              <a:t>존의 RNNenc-dec 뛰어넘음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phrase-based translation과 비슷한 성능 보임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68" name="Google Shape;3868;p81"/>
          <p:cNvSpPr txBox="1"/>
          <p:nvPr/>
        </p:nvSpPr>
        <p:spPr>
          <a:xfrm>
            <a:off x="7646125" y="1816500"/>
            <a:ext cx="4589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타겟 단어 생성시 모델이 입력된 단어 셋이나 annotation을 찾게끔 기본 encoder-decoder 확장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869" name="Google Shape;3869;p81"/>
          <p:cNvSpPr txBox="1"/>
          <p:nvPr/>
        </p:nvSpPr>
        <p:spPr>
          <a:xfrm>
            <a:off x="7835175" y="4990900"/>
            <a:ext cx="440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unknown하거나 희귀한 단어를 잘 처리하는 것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70" name="Google Shape;3870;p81"/>
          <p:cNvSpPr txBox="1"/>
          <p:nvPr/>
        </p:nvSpPr>
        <p:spPr>
          <a:xfrm>
            <a:off x="758000" y="802663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5</a:t>
            </a:r>
            <a:r>
              <a:rPr b="1" lang="zh-CN" sz="2200"/>
              <a:t>-5.    Conclusion</a:t>
            </a:r>
            <a:endParaRPr b="1" sz="2200"/>
          </a:p>
        </p:txBody>
      </p:sp>
      <p:sp>
        <p:nvSpPr>
          <p:cNvPr id="3871" name="Google Shape;3871;p81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CN" sz="2100">
                <a:solidFill>
                  <a:schemeClr val="dk1"/>
                </a:solidFill>
              </a:rPr>
              <a:t>5</a:t>
            </a:r>
            <a:r>
              <a:rPr b="1" i="0" lang="zh-C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Experiment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82"/>
          <p:cNvSpPr/>
          <p:nvPr/>
        </p:nvSpPr>
        <p:spPr>
          <a:xfrm>
            <a:off x="1217475" y="2045700"/>
            <a:ext cx="10423800" cy="465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82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9" name="Google Shape;3879;p82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0" name="Google Shape;3880;p82"/>
          <p:cNvSpPr txBox="1"/>
          <p:nvPr/>
        </p:nvSpPr>
        <p:spPr>
          <a:xfrm>
            <a:off x="7334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Our Team</a:t>
            </a:r>
            <a:endParaRPr b="1" sz="2100" cap="none">
              <a:solidFill>
                <a:schemeClr val="dk1"/>
              </a:solidFill>
            </a:endParaRPr>
          </a:p>
        </p:txBody>
      </p:sp>
      <p:grpSp>
        <p:nvGrpSpPr>
          <p:cNvPr id="3881" name="Google Shape;3881;p82"/>
          <p:cNvGrpSpPr/>
          <p:nvPr/>
        </p:nvGrpSpPr>
        <p:grpSpPr>
          <a:xfrm>
            <a:off x="1616495" y="2500209"/>
            <a:ext cx="9625771" cy="3749701"/>
            <a:chOff x="1718625" y="2667650"/>
            <a:chExt cx="9549376" cy="3621150"/>
          </a:xfrm>
        </p:grpSpPr>
        <p:pic>
          <p:nvPicPr>
            <p:cNvPr id="3882" name="Google Shape;3882;p82"/>
            <p:cNvPicPr preferRelativeResize="0"/>
            <p:nvPr/>
          </p:nvPicPr>
          <p:blipFill rotWithShape="1">
            <a:blip r:embed="rId3">
              <a:alphaModFix/>
            </a:blip>
            <a:srcRect b="31349" l="8717" r="6067" t="5864"/>
            <a:stretch/>
          </p:blipFill>
          <p:spPr>
            <a:xfrm>
              <a:off x="1718625" y="2667650"/>
              <a:ext cx="6347499" cy="362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3" name="Google Shape;3883;p82"/>
            <p:cNvPicPr preferRelativeResize="0"/>
            <p:nvPr/>
          </p:nvPicPr>
          <p:blipFill rotWithShape="1">
            <a:blip r:embed="rId3">
              <a:alphaModFix/>
            </a:blip>
            <a:srcRect b="0" l="8717" r="48297" t="68650"/>
            <a:stretch/>
          </p:blipFill>
          <p:spPr>
            <a:xfrm>
              <a:off x="8066125" y="4480675"/>
              <a:ext cx="3201876" cy="180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4" name="Google Shape;3884;p82"/>
            <p:cNvPicPr preferRelativeResize="0"/>
            <p:nvPr/>
          </p:nvPicPr>
          <p:blipFill rotWithShape="1">
            <a:blip r:embed="rId3">
              <a:alphaModFix/>
            </a:blip>
            <a:srcRect b="0" l="50945" r="6069" t="68650"/>
            <a:stretch/>
          </p:blipFill>
          <p:spPr>
            <a:xfrm>
              <a:off x="8066125" y="2667650"/>
              <a:ext cx="3201876" cy="1808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5" name="Google Shape;3885;p82"/>
          <p:cNvSpPr txBox="1"/>
          <p:nvPr/>
        </p:nvSpPr>
        <p:spPr>
          <a:xfrm>
            <a:off x="2991900" y="1576250"/>
            <a:ext cx="68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accent1"/>
                </a:solidFill>
              </a:rPr>
              <a:t>박주영(팀장), 강민영, 김세진, 박가연, 이성민, 조혁준</a:t>
            </a:r>
            <a:endParaRPr b="1"/>
          </a:p>
        </p:txBody>
      </p:sp>
      <p:sp>
        <p:nvSpPr>
          <p:cNvPr id="3886" name="Google Shape;3886;p82"/>
          <p:cNvSpPr txBox="1"/>
          <p:nvPr/>
        </p:nvSpPr>
        <p:spPr>
          <a:xfrm>
            <a:off x="2991900" y="1053063"/>
            <a:ext cx="680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200">
                <a:solidFill>
                  <a:schemeClr val="accent1"/>
                </a:solidFill>
              </a:rPr>
              <a:t>&lt;3조 질 수 없조&gt;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2" name="Google Shape;3892;p83"/>
          <p:cNvCxnSpPr>
            <a:endCxn id="3893" idx="1"/>
          </p:cNvCxnSpPr>
          <p:nvPr/>
        </p:nvCxnSpPr>
        <p:spPr>
          <a:xfrm>
            <a:off x="-109100" y="1927475"/>
            <a:ext cx="5358000" cy="354900"/>
          </a:xfrm>
          <a:prstGeom prst="bentConnector3">
            <a:avLst>
              <a:gd fmla="val 594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4" name="Google Shape;3894;p83"/>
          <p:cNvSpPr/>
          <p:nvPr/>
        </p:nvSpPr>
        <p:spPr>
          <a:xfrm>
            <a:off x="354" y="5397910"/>
            <a:ext cx="12858044" cy="1834739"/>
          </a:xfrm>
          <a:custGeom>
            <a:rect b="b" l="l" r="r" t="t"/>
            <a:pathLst>
              <a:path extrusionOk="0" h="1219" w="5702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5" name="Google Shape;3895;p83"/>
          <p:cNvSpPr/>
          <p:nvPr/>
        </p:nvSpPr>
        <p:spPr>
          <a:xfrm>
            <a:off x="354" y="5128493"/>
            <a:ext cx="12858044" cy="593017"/>
          </a:xfrm>
          <a:custGeom>
            <a:rect b="b" l="l" r="r" t="t"/>
            <a:pathLst>
              <a:path extrusionOk="0" h="394" w="5702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6" name="Google Shape;3896;p83"/>
          <p:cNvSpPr/>
          <p:nvPr/>
        </p:nvSpPr>
        <p:spPr>
          <a:xfrm rot="10800000">
            <a:off x="4082700" y="1234600"/>
            <a:ext cx="4996500" cy="32592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3" name="Google Shape;3893;p83"/>
          <p:cNvSpPr txBox="1"/>
          <p:nvPr/>
        </p:nvSpPr>
        <p:spPr>
          <a:xfrm>
            <a:off x="5248900" y="1635875"/>
            <a:ext cx="272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lt1"/>
                </a:solidFill>
              </a:rPr>
              <a:t>THANK</a:t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lt1"/>
                </a:solidFill>
              </a:rPr>
              <a:t>YOU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3897" name="Google Shape;3897;p83"/>
          <p:cNvSpPr txBox="1"/>
          <p:nvPr/>
        </p:nvSpPr>
        <p:spPr>
          <a:xfrm>
            <a:off x="671575" y="1527275"/>
            <a:ext cx="20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accent5"/>
                </a:solidFill>
              </a:rPr>
              <a:t>&lt;A반 </a:t>
            </a:r>
            <a:r>
              <a:rPr b="1" lang="zh-CN">
                <a:solidFill>
                  <a:schemeClr val="accent5"/>
                </a:solidFill>
              </a:rPr>
              <a:t>3조&gt; 질 수 없조</a:t>
            </a:r>
            <a:endParaRPr b="1">
              <a:solidFill>
                <a:schemeClr val="accent5"/>
              </a:solidFill>
            </a:endParaRPr>
          </a:p>
        </p:txBody>
      </p:sp>
      <p:cxnSp>
        <p:nvCxnSpPr>
          <p:cNvPr id="3898" name="Google Shape;3898;p83"/>
          <p:cNvCxnSpPr/>
          <p:nvPr/>
        </p:nvCxnSpPr>
        <p:spPr>
          <a:xfrm>
            <a:off x="7729175" y="3042725"/>
            <a:ext cx="5091600" cy="39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p84"/>
          <p:cNvSpPr/>
          <p:nvPr/>
        </p:nvSpPr>
        <p:spPr>
          <a:xfrm>
            <a:off x="354" y="5397910"/>
            <a:ext cx="12858039" cy="1834738"/>
          </a:xfrm>
          <a:custGeom>
            <a:rect b="b" l="l" r="r" t="t"/>
            <a:pathLst>
              <a:path extrusionOk="0" h="1219" w="5702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84"/>
          <p:cNvSpPr/>
          <p:nvPr/>
        </p:nvSpPr>
        <p:spPr>
          <a:xfrm>
            <a:off x="354" y="5128493"/>
            <a:ext cx="12858039" cy="593017"/>
          </a:xfrm>
          <a:custGeom>
            <a:rect b="b" l="l" r="r" t="t"/>
            <a:pathLst>
              <a:path extrusionOk="0" h="394" w="5702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4275" lIns="128575" spcFirstLastPara="1" rIns="128575" wrap="square" tIns="6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84"/>
          <p:cNvSpPr/>
          <p:nvPr/>
        </p:nvSpPr>
        <p:spPr>
          <a:xfrm rot="10800000">
            <a:off x="4082700" y="1234600"/>
            <a:ext cx="4996500" cy="32592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84"/>
          <p:cNvSpPr txBox="1"/>
          <p:nvPr/>
        </p:nvSpPr>
        <p:spPr>
          <a:xfrm>
            <a:off x="5167650" y="1690050"/>
            <a:ext cx="272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5500">
                <a:solidFill>
                  <a:schemeClr val="lt1"/>
                </a:solidFill>
              </a:rPr>
              <a:t>Q&amp;A</a:t>
            </a:r>
            <a:endParaRPr b="1" sz="5500">
              <a:solidFill>
                <a:schemeClr val="lt1"/>
              </a:solidFill>
            </a:endParaRPr>
          </a:p>
        </p:txBody>
      </p:sp>
      <p:cxnSp>
        <p:nvCxnSpPr>
          <p:cNvPr id="3908" name="Google Shape;3908;p84"/>
          <p:cNvCxnSpPr/>
          <p:nvPr/>
        </p:nvCxnSpPr>
        <p:spPr>
          <a:xfrm>
            <a:off x="7729175" y="3042725"/>
            <a:ext cx="5091600" cy="39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9" name="Google Shape;3909;p84"/>
          <p:cNvCxnSpPr/>
          <p:nvPr/>
        </p:nvCxnSpPr>
        <p:spPr>
          <a:xfrm>
            <a:off x="-109100" y="1927475"/>
            <a:ext cx="5358000" cy="354900"/>
          </a:xfrm>
          <a:prstGeom prst="bentConnector3">
            <a:avLst>
              <a:gd fmla="val 594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0" name="Google Shape;3910;p84"/>
          <p:cNvSpPr txBox="1"/>
          <p:nvPr/>
        </p:nvSpPr>
        <p:spPr>
          <a:xfrm>
            <a:off x="671575" y="1527275"/>
            <a:ext cx="20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accent5"/>
                </a:solidFill>
              </a:rPr>
              <a:t>&lt;A반 3조&gt; 질 수 없조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85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7" name="Google Shape;3917;p85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8" name="Google Shape;3918;p85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참고 문헌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3919" name="Google Shape;3919;p85"/>
          <p:cNvSpPr txBox="1"/>
          <p:nvPr/>
        </p:nvSpPr>
        <p:spPr>
          <a:xfrm>
            <a:off x="418250" y="938350"/>
            <a:ext cx="11627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[기계 번역 역사 및 Seq2Seq, Attention] 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https://velog.io/@tobigs-text1415/Lecture-8-Translation-Seq2Seq-Attention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[SMT 및 Seq2Seq] : </a:t>
            </a:r>
            <a:r>
              <a:rPr lang="zh-CN" u="sng">
                <a:solidFill>
                  <a:schemeClr val="hlink"/>
                </a:solidFill>
                <a:hlinkClick r:id="rId4"/>
              </a:rPr>
              <a:t>https://velog.io/@tobigs-text1314/CS224n-Lecture-8-Machine-Translation-Sequence-to-sequence-and-Attention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[바다나우 attention 공식] : </a:t>
            </a:r>
            <a:r>
              <a:rPr lang="zh-CN" u="sng">
                <a:solidFill>
                  <a:schemeClr val="hlink"/>
                </a:solidFill>
                <a:hlinkClick r:id="rId5"/>
              </a:rPr>
              <a:t>https://cpm0722.github.io/paper-review/neural-machine-translation-by-jointly-learning-to-align-and-translate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[Seq2Seq 및 공식] : </a:t>
            </a:r>
            <a:r>
              <a:rPr lang="zh-CN" u="sng">
                <a:solidFill>
                  <a:schemeClr val="hlink"/>
                </a:solidFill>
                <a:hlinkClick r:id="rId6"/>
              </a:rPr>
              <a:t>https://wonjun.oopy.io/papers/seq2seq-with-attention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[Seq2Seq] : </a:t>
            </a:r>
            <a:r>
              <a:rPr lang="zh-CN" u="sng">
                <a:solidFill>
                  <a:schemeClr val="hlink"/>
                </a:solidFill>
                <a:hlinkClick r:id="rId7"/>
              </a:rPr>
              <a:t>https://m.blog.naver.com/PostView.naver?isHttpsRedirect=true&amp;blogId=winddori2002&amp;logNo=222001331899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[Concatenation] : </a:t>
            </a:r>
            <a:r>
              <a:rPr lang="zh-CN" u="sng">
                <a:solidFill>
                  <a:schemeClr val="hlink"/>
                </a:solidFill>
                <a:hlinkClick r:id="rId8"/>
              </a:rPr>
              <a:t>https://stats.stackexchange.com/questions/524039/why-is-bahdanaus-attention-sometimes-called-concat-attention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1352125" y="4354600"/>
            <a:ext cx="10519500" cy="25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2. Alignment </a:t>
            </a:r>
            <a:r>
              <a:rPr b="1" lang="zh-CN" sz="2100">
                <a:solidFill>
                  <a:schemeClr val="dk1"/>
                </a:solidFill>
              </a:rPr>
              <a:t>Model이 필요한 이유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715700" y="775350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2-1.    </a:t>
            </a:r>
            <a:r>
              <a:rPr b="1" lang="zh-CN" sz="2200"/>
              <a:t>Background</a:t>
            </a:r>
            <a:endParaRPr b="1" sz="2200"/>
          </a:p>
        </p:txBody>
      </p:sp>
      <p:sp>
        <p:nvSpPr>
          <p:cNvPr id="239" name="Google Shape;239;p24"/>
          <p:cNvSpPr txBox="1"/>
          <p:nvPr/>
        </p:nvSpPr>
        <p:spPr>
          <a:xfrm>
            <a:off x="1109325" y="1298550"/>
            <a:ext cx="582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(2)   </a:t>
            </a:r>
            <a:r>
              <a:rPr b="1" lang="zh-CN" sz="1700"/>
              <a:t>확</a:t>
            </a:r>
            <a:r>
              <a:rPr b="1" lang="zh-CN" sz="1700"/>
              <a:t>률론적 관점에서 기계 번역(Machine Translation)</a:t>
            </a:r>
            <a:endParaRPr b="1" sz="1700"/>
          </a:p>
        </p:txBody>
      </p:sp>
      <p:sp>
        <p:nvSpPr>
          <p:cNvPr id="240" name="Google Shape;240;p24"/>
          <p:cNvSpPr/>
          <p:nvPr/>
        </p:nvSpPr>
        <p:spPr>
          <a:xfrm>
            <a:off x="1501450" y="1908175"/>
            <a:ext cx="10008000" cy="2021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 sz="1800"/>
              <a:t>기계 번역은 </a:t>
            </a:r>
            <a:r>
              <a:rPr b="1" lang="zh-CN" sz="1800">
                <a:solidFill>
                  <a:schemeClr val="accent6"/>
                </a:solidFill>
              </a:rPr>
              <a:t>&lt;확률적인 접근 방법&gt;</a:t>
            </a:r>
            <a:r>
              <a:rPr b="1" lang="zh-CN" sz="1800"/>
              <a:t>을 통해 수행된다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 sz="1800"/>
              <a:t>Source Sentence x가 주어졌을 때, 조건부 확률 p(y|x)를 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최대화 하는 Target Sentence y를 찾는다</a:t>
            </a:r>
            <a:endParaRPr b="1" sz="1800"/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738" y="2650300"/>
            <a:ext cx="2600367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/>
          <p:nvPr/>
        </p:nvSpPr>
        <p:spPr>
          <a:xfrm>
            <a:off x="933550" y="4092500"/>
            <a:ext cx="3353700" cy="8127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lt1"/>
                </a:solidFill>
              </a:rPr>
              <a:t>Neural Machine Translation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8683950" y="4882125"/>
            <a:ext cx="3125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NMT는 조건부 확률을 최대화 하기 위해 </a:t>
            </a:r>
            <a:r>
              <a:rPr b="1" lang="zh-CN"/>
              <a:t>번역 데이터 쌍</a:t>
            </a:r>
            <a:r>
              <a:rPr lang="zh-CN"/>
              <a:t>을 통해 학습한다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최근 NMT 모델은 2개의 RNN 모델인 </a:t>
            </a:r>
            <a:r>
              <a:rPr b="1" lang="zh-CN">
                <a:solidFill>
                  <a:srgbClr val="0B5394"/>
                </a:solidFill>
              </a:rPr>
              <a:t>Encoder-Decoder </a:t>
            </a:r>
            <a:r>
              <a:rPr lang="zh-CN"/>
              <a:t>구조를 사용한다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2510438" y="5283845"/>
            <a:ext cx="561300" cy="47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FFFF"/>
                </a:solidFill>
              </a:rPr>
              <a:t>RNN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2702547" y="5865129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3579458" y="5865129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4456369" y="5865129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 txBox="1"/>
          <p:nvPr/>
        </p:nvSpPr>
        <p:spPr>
          <a:xfrm>
            <a:off x="2605772" y="6080731"/>
            <a:ext cx="56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am</a:t>
            </a:r>
            <a:endParaRPr b="1" sz="1000"/>
          </a:p>
        </p:txBody>
      </p:sp>
      <p:sp>
        <p:nvSpPr>
          <p:cNvPr id="249" name="Google Shape;249;p24"/>
          <p:cNvSpPr txBox="1"/>
          <p:nvPr/>
        </p:nvSpPr>
        <p:spPr>
          <a:xfrm>
            <a:off x="3441620" y="6080731"/>
            <a:ext cx="45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  a</a:t>
            </a:r>
            <a:endParaRPr b="1" sz="1000"/>
          </a:p>
        </p:txBody>
      </p:sp>
      <p:sp>
        <p:nvSpPr>
          <p:cNvPr id="250" name="Google Shape;250;p24"/>
          <p:cNvSpPr txBox="1"/>
          <p:nvPr/>
        </p:nvSpPr>
        <p:spPr>
          <a:xfrm>
            <a:off x="4264264" y="6080727"/>
            <a:ext cx="69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student</a:t>
            </a:r>
            <a:endParaRPr b="1" sz="1000"/>
          </a:p>
        </p:txBody>
      </p:sp>
      <p:sp>
        <p:nvSpPr>
          <p:cNvPr id="251" name="Google Shape;251;p24"/>
          <p:cNvSpPr txBox="1"/>
          <p:nvPr/>
        </p:nvSpPr>
        <p:spPr>
          <a:xfrm>
            <a:off x="2702543" y="6422708"/>
            <a:ext cx="197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/>
              <a:t>&lt;Encoder&gt;</a:t>
            </a:r>
            <a:endParaRPr b="1" sz="1100"/>
          </a:p>
        </p:txBody>
      </p:sp>
      <p:sp>
        <p:nvSpPr>
          <p:cNvPr id="252" name="Google Shape;252;p24"/>
          <p:cNvSpPr/>
          <p:nvPr/>
        </p:nvSpPr>
        <p:spPr>
          <a:xfrm>
            <a:off x="3387351" y="5283845"/>
            <a:ext cx="561300" cy="47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FFFF"/>
                </a:solidFill>
              </a:rPr>
              <a:t>RNN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4264264" y="5283845"/>
            <a:ext cx="561300" cy="47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FFFF"/>
                </a:solidFill>
              </a:rPr>
              <a:t>RNN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254" name="Google Shape;254;p24"/>
          <p:cNvCxnSpPr>
            <a:stCxn id="244" idx="3"/>
            <a:endCxn id="252" idx="1"/>
          </p:cNvCxnSpPr>
          <p:nvPr/>
        </p:nvCxnSpPr>
        <p:spPr>
          <a:xfrm>
            <a:off x="3071738" y="552234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5" name="Google Shape;255;p24"/>
          <p:cNvCxnSpPr/>
          <p:nvPr/>
        </p:nvCxnSpPr>
        <p:spPr>
          <a:xfrm>
            <a:off x="3949051" y="5522164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6" name="Google Shape;256;p24"/>
          <p:cNvSpPr/>
          <p:nvPr/>
        </p:nvSpPr>
        <p:spPr>
          <a:xfrm>
            <a:off x="5416581" y="5283824"/>
            <a:ext cx="561300" cy="47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FFFF"/>
                </a:solidFill>
              </a:rPr>
              <a:t>RNN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5608689" y="5865109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"/>
          <p:cNvSpPr/>
          <p:nvPr/>
        </p:nvSpPr>
        <p:spPr>
          <a:xfrm>
            <a:off x="6485600" y="5865109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/>
          <p:nvPr/>
        </p:nvSpPr>
        <p:spPr>
          <a:xfrm>
            <a:off x="7362512" y="5865109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5608686" y="6422688"/>
            <a:ext cx="197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/>
              <a:t>&lt;Decoder&gt;</a:t>
            </a:r>
            <a:endParaRPr b="1" sz="1100"/>
          </a:p>
        </p:txBody>
      </p:sp>
      <p:sp>
        <p:nvSpPr>
          <p:cNvPr id="261" name="Google Shape;261;p24"/>
          <p:cNvSpPr/>
          <p:nvPr/>
        </p:nvSpPr>
        <p:spPr>
          <a:xfrm>
            <a:off x="6293494" y="5283824"/>
            <a:ext cx="561300" cy="47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FFFF"/>
                </a:solidFill>
              </a:rPr>
              <a:t>RNN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7170407" y="5283824"/>
            <a:ext cx="561300" cy="47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FFFF"/>
                </a:solidFill>
              </a:rPr>
              <a:t>RNN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263" name="Google Shape;263;p24"/>
          <p:cNvCxnSpPr>
            <a:stCxn id="256" idx="3"/>
            <a:endCxn id="261" idx="1"/>
          </p:cNvCxnSpPr>
          <p:nvPr/>
        </p:nvCxnSpPr>
        <p:spPr>
          <a:xfrm>
            <a:off x="5977881" y="5522324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4" name="Google Shape;264;p24"/>
          <p:cNvCxnSpPr/>
          <p:nvPr/>
        </p:nvCxnSpPr>
        <p:spPr>
          <a:xfrm>
            <a:off x="6855194" y="5522144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5" name="Google Shape;265;p24"/>
          <p:cNvCxnSpPr>
            <a:stCxn id="253" idx="3"/>
            <a:endCxn id="256" idx="1"/>
          </p:cNvCxnSpPr>
          <p:nvPr/>
        </p:nvCxnSpPr>
        <p:spPr>
          <a:xfrm>
            <a:off x="4825564" y="5522345"/>
            <a:ext cx="591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4"/>
          <p:cNvSpPr/>
          <p:nvPr/>
        </p:nvSpPr>
        <p:spPr>
          <a:xfrm>
            <a:off x="1633525" y="5283824"/>
            <a:ext cx="561300" cy="47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FFFF"/>
                </a:solidFill>
              </a:rPr>
              <a:t>RNN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1825633" y="5865109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1769934" y="6074461"/>
            <a:ext cx="56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I</a:t>
            </a:r>
            <a:endParaRPr b="1" sz="1000"/>
          </a:p>
        </p:txBody>
      </p:sp>
      <p:cxnSp>
        <p:nvCxnSpPr>
          <p:cNvPr id="269" name="Google Shape;269;p24"/>
          <p:cNvCxnSpPr>
            <a:stCxn id="266" idx="3"/>
          </p:cNvCxnSpPr>
          <p:nvPr/>
        </p:nvCxnSpPr>
        <p:spPr>
          <a:xfrm>
            <a:off x="2194825" y="5522324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0" name="Google Shape;270;p24"/>
          <p:cNvSpPr/>
          <p:nvPr/>
        </p:nvSpPr>
        <p:spPr>
          <a:xfrm>
            <a:off x="8239425" y="5865109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8047320" y="5283824"/>
            <a:ext cx="561300" cy="47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FFFF"/>
                </a:solidFill>
              </a:rPr>
              <a:t>RNN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272" name="Google Shape;272;p24"/>
          <p:cNvCxnSpPr/>
          <p:nvPr/>
        </p:nvCxnSpPr>
        <p:spPr>
          <a:xfrm>
            <a:off x="7732107" y="5522144"/>
            <a:ext cx="315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3" name="Google Shape;273;p24"/>
          <p:cNvSpPr/>
          <p:nvPr/>
        </p:nvSpPr>
        <p:spPr>
          <a:xfrm>
            <a:off x="5608755" y="4963650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6485666" y="4963650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7362578" y="4963650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8239491" y="4963650"/>
            <a:ext cx="177300" cy="2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5439102" y="4562719"/>
            <a:ext cx="45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  je</a:t>
            </a:r>
            <a:endParaRPr b="1" sz="1000"/>
          </a:p>
        </p:txBody>
      </p:sp>
      <p:sp>
        <p:nvSpPr>
          <p:cNvPr id="278" name="Google Shape;278;p24"/>
          <p:cNvSpPr txBox="1"/>
          <p:nvPr/>
        </p:nvSpPr>
        <p:spPr>
          <a:xfrm>
            <a:off x="6261746" y="4562715"/>
            <a:ext cx="69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  suis</a:t>
            </a:r>
            <a:endParaRPr b="1" sz="1000"/>
          </a:p>
        </p:txBody>
      </p:sp>
      <p:sp>
        <p:nvSpPr>
          <p:cNvPr id="279" name="Google Shape;279;p24"/>
          <p:cNvSpPr txBox="1"/>
          <p:nvPr/>
        </p:nvSpPr>
        <p:spPr>
          <a:xfrm>
            <a:off x="7080034" y="4550025"/>
            <a:ext cx="79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estudiant</a:t>
            </a:r>
            <a:endParaRPr b="1" sz="1000"/>
          </a:p>
        </p:txBody>
      </p:sp>
      <p:sp>
        <p:nvSpPr>
          <p:cNvPr id="280" name="Google Shape;280;p24"/>
          <p:cNvSpPr txBox="1"/>
          <p:nvPr/>
        </p:nvSpPr>
        <p:spPr>
          <a:xfrm>
            <a:off x="8047346" y="4562719"/>
            <a:ext cx="56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900"/>
              <a:t>&lt;eos&gt;</a:t>
            </a:r>
            <a:endParaRPr b="1" sz="900"/>
          </a:p>
        </p:txBody>
      </p:sp>
      <p:sp>
        <p:nvSpPr>
          <p:cNvPr id="281" name="Google Shape;281;p24"/>
          <p:cNvSpPr txBox="1"/>
          <p:nvPr/>
        </p:nvSpPr>
        <p:spPr>
          <a:xfrm>
            <a:off x="4593837" y="5073629"/>
            <a:ext cx="105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0000"/>
                </a:solidFill>
              </a:rPr>
              <a:t>context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FF0000"/>
                </a:solidFill>
              </a:rPr>
              <a:t>vector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7170407" y="6080707"/>
            <a:ext cx="69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  suis</a:t>
            </a:r>
            <a:endParaRPr b="1" sz="1000"/>
          </a:p>
        </p:txBody>
      </p:sp>
      <p:sp>
        <p:nvSpPr>
          <p:cNvPr id="283" name="Google Shape;283;p24"/>
          <p:cNvSpPr txBox="1"/>
          <p:nvPr/>
        </p:nvSpPr>
        <p:spPr>
          <a:xfrm>
            <a:off x="7988694" y="6068017"/>
            <a:ext cx="79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estudiant</a:t>
            </a:r>
            <a:endParaRPr b="1" sz="1000"/>
          </a:p>
        </p:txBody>
      </p:sp>
      <p:sp>
        <p:nvSpPr>
          <p:cNvPr id="284" name="Google Shape;284;p24"/>
          <p:cNvSpPr txBox="1"/>
          <p:nvPr/>
        </p:nvSpPr>
        <p:spPr>
          <a:xfrm>
            <a:off x="5455086" y="6082248"/>
            <a:ext cx="56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900"/>
              <a:t>&lt;sos&gt;</a:t>
            </a:r>
            <a:endParaRPr b="1" sz="900"/>
          </a:p>
        </p:txBody>
      </p:sp>
      <p:sp>
        <p:nvSpPr>
          <p:cNvPr id="285" name="Google Shape;285;p24"/>
          <p:cNvSpPr txBox="1"/>
          <p:nvPr/>
        </p:nvSpPr>
        <p:spPr>
          <a:xfrm>
            <a:off x="6363737" y="6082248"/>
            <a:ext cx="45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  je</a:t>
            </a:r>
            <a:endParaRPr b="1"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37" y="1590475"/>
            <a:ext cx="11738575" cy="335526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2. Alignment Model이 필요한 이유</a:t>
            </a:r>
            <a:endParaRPr b="1" sz="2100" cap="none">
              <a:solidFill>
                <a:schemeClr val="dk1"/>
              </a:solidFill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715700" y="775350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2</a:t>
            </a:r>
            <a:r>
              <a:rPr b="1" lang="zh-CN" sz="2200"/>
              <a:t>-1.    Background</a:t>
            </a:r>
            <a:endParaRPr b="1" sz="2200"/>
          </a:p>
        </p:txBody>
      </p:sp>
      <p:sp>
        <p:nvSpPr>
          <p:cNvPr id="296" name="Google Shape;296;p25"/>
          <p:cNvSpPr txBox="1"/>
          <p:nvPr/>
        </p:nvSpPr>
        <p:spPr>
          <a:xfrm>
            <a:off x="1109325" y="1298550"/>
            <a:ext cx="375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(3)   </a:t>
            </a:r>
            <a:r>
              <a:rPr b="1" lang="zh-CN" sz="1700"/>
              <a:t>RNN Encoder-Decoder 구조</a:t>
            </a:r>
            <a:endParaRPr b="1" sz="1700"/>
          </a:p>
        </p:txBody>
      </p:sp>
      <p:sp>
        <p:nvSpPr>
          <p:cNvPr id="297" name="Google Shape;297;p25"/>
          <p:cNvSpPr txBox="1"/>
          <p:nvPr/>
        </p:nvSpPr>
        <p:spPr>
          <a:xfrm>
            <a:off x="4482638" y="4945725"/>
            <a:ext cx="462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&lt;RNN Encoder-Decoder </a:t>
            </a:r>
            <a:r>
              <a:rPr b="1" lang="zh-CN" sz="1600">
                <a:solidFill>
                  <a:srgbClr val="202124"/>
                </a:solidFill>
                <a:highlight>
                  <a:srgbClr val="F8F9FA"/>
                </a:highlight>
              </a:rPr>
              <a:t>Architecture&gt;</a:t>
            </a:r>
            <a:endParaRPr b="1" sz="1600"/>
          </a:p>
        </p:txBody>
      </p:sp>
      <p:sp>
        <p:nvSpPr>
          <p:cNvPr id="298" name="Google Shape;298;p25"/>
          <p:cNvSpPr/>
          <p:nvPr/>
        </p:nvSpPr>
        <p:spPr>
          <a:xfrm>
            <a:off x="1063625" y="5580900"/>
            <a:ext cx="11074200" cy="130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solidFill>
                  <a:schemeClr val="dk1"/>
                </a:solidFill>
                <a:highlight>
                  <a:srgbClr val="FFFFFF"/>
                </a:highlight>
              </a:rPr>
              <a:t>Sequence to Sequence Task 중 기계 번역(</a:t>
            </a:r>
            <a:r>
              <a:rPr b="1" lang="zh-CN" sz="1900">
                <a:solidFill>
                  <a:schemeClr val="dk1"/>
                </a:solidFill>
              </a:rPr>
              <a:t>Machine Translation)에 많이 사용하는 모델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solidFill>
                  <a:schemeClr val="dk1"/>
                </a:solidFill>
              </a:rPr>
              <a:t> 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2734013" y="6103938"/>
            <a:ext cx="7733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 </a:t>
            </a:r>
            <a:r>
              <a:rPr lang="zh-CN" sz="1300">
                <a:solidFill>
                  <a:schemeClr val="dk1"/>
                </a:solidFill>
                <a:highlight>
                  <a:schemeClr val="lt1"/>
                </a:highlight>
              </a:rPr>
              <a:t>"Learning Phase Representations using RNN Encoder-Decoder for Statistical Machine Translation</a:t>
            </a:r>
            <a:r>
              <a:rPr lang="zh-CN" sz="1200">
                <a:solidFill>
                  <a:schemeClr val="dk1"/>
                </a:solidFill>
                <a:highlight>
                  <a:schemeClr val="lt1"/>
                </a:highlight>
              </a:rPr>
              <a:t>"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highlight>
                  <a:schemeClr val="lt1"/>
                </a:highlight>
              </a:rPr>
              <a:t>Cho, K., van Merrienboer, B., Gulcehre, C., Bougares, F., Schwenk, H., and Bengio, Y. (2014a)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6"/>
          <p:cNvPicPr preferRelativeResize="0"/>
          <p:nvPr/>
        </p:nvPicPr>
        <p:blipFill rotWithShape="1">
          <a:blip r:embed="rId3">
            <a:alphaModFix/>
          </a:blip>
          <a:srcRect b="0" l="0" r="0" t="17115"/>
          <a:stretch/>
        </p:blipFill>
        <p:spPr>
          <a:xfrm>
            <a:off x="2506725" y="1498825"/>
            <a:ext cx="8528768" cy="17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/>
          <p:nvPr/>
        </p:nvSpPr>
        <p:spPr>
          <a:xfrm>
            <a:off x="577225" y="3917950"/>
            <a:ext cx="6663900" cy="315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algun Gothic"/>
              <a:buChar char="●"/>
            </a:pPr>
            <a:r>
              <a:rPr lang="zh-CN" sz="1450">
                <a:latin typeface="Malgun Gothic"/>
                <a:ea typeface="Malgun Gothic"/>
                <a:cs typeface="Malgun Gothic"/>
                <a:sym typeface="Malgun Gothic"/>
              </a:rPr>
              <a:t>현재 시점을 t라 할 때, RNN 셀은 t-1에서의 hidden state와 t에서의 input data를 입력으로 받아, t에서의 hidden state를 생성한다</a:t>
            </a:r>
            <a:endParaRPr sz="145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algun Gothic"/>
              <a:buChar char="●"/>
            </a:pPr>
            <a:r>
              <a:rPr lang="zh-CN" sz="1450">
                <a:latin typeface="Malgun Gothic"/>
                <a:ea typeface="Malgun Gothic"/>
                <a:cs typeface="Malgun Gothic"/>
                <a:sym typeface="Malgun Gothic"/>
              </a:rPr>
              <a:t>만들어진 hidden state는 다음 시점인 t+1의 hidden state의 입력으로 전달된다</a:t>
            </a:r>
            <a:endParaRPr sz="145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algun Gothic"/>
              <a:buChar char="●"/>
            </a:pPr>
            <a:r>
              <a:rPr lang="zh-CN" sz="1450">
                <a:latin typeface="Malgun Gothic"/>
                <a:ea typeface="Malgun Gothic"/>
                <a:cs typeface="Malgun Gothic"/>
                <a:sym typeface="Malgun Gothic"/>
              </a:rPr>
              <a:t>이렇게 모든 input 단어를 받으면 </a:t>
            </a:r>
            <a:r>
              <a:rPr b="1" lang="zh-CN" sz="1450">
                <a:solidFill>
                  <a:srgbClr val="F23B48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Encoder RNN 셀의 마지막 시점 hidden state를 Decoder에 넘겨주는데, 이를 Context Vector라 한다</a:t>
            </a:r>
            <a:endParaRPr b="1" sz="1450">
              <a:solidFill>
                <a:srgbClr val="F23B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733423" y="646282"/>
            <a:ext cx="12125327" cy="31282"/>
          </a:xfrm>
          <a:custGeom>
            <a:rect b="b" l="l" r="r" t="t"/>
            <a:pathLst>
              <a:path extrusionOk="0" h="31282" w="12125327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1" y="140732"/>
            <a:ext cx="577217" cy="536832"/>
          </a:xfrm>
          <a:custGeom>
            <a:rect b="b" l="l" r="r" t="t"/>
            <a:pathLst>
              <a:path extrusionOk="0" h="536832" w="577217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8200" lIns="96425" spcFirstLastPara="1" rIns="96425" wrap="square" tIns="48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2">
              <a:solidFill>
                <a:srgbClr val="7EC2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715700" y="775350"/>
            <a:ext cx="542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200"/>
              <a:t>2</a:t>
            </a:r>
            <a:r>
              <a:rPr b="1" lang="zh-CN" sz="2200"/>
              <a:t>-1.    Background</a:t>
            </a:r>
            <a:endParaRPr b="1" sz="2200"/>
          </a:p>
        </p:txBody>
      </p:sp>
      <p:sp>
        <p:nvSpPr>
          <p:cNvPr id="310" name="Google Shape;310;p26"/>
          <p:cNvSpPr txBox="1"/>
          <p:nvPr/>
        </p:nvSpPr>
        <p:spPr>
          <a:xfrm>
            <a:off x="1109325" y="1298550"/>
            <a:ext cx="342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(3-1)   </a:t>
            </a:r>
            <a:r>
              <a:rPr b="1" lang="zh-CN" sz="1700"/>
              <a:t>RNN Encoder</a:t>
            </a:r>
            <a:endParaRPr b="1" sz="1700"/>
          </a:p>
        </p:txBody>
      </p:sp>
      <p:sp>
        <p:nvSpPr>
          <p:cNvPr id="311" name="Google Shape;311;p26"/>
          <p:cNvSpPr txBox="1"/>
          <p:nvPr/>
        </p:nvSpPr>
        <p:spPr>
          <a:xfrm>
            <a:off x="5034775" y="3296625"/>
            <a:ext cx="316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&lt;RNN Encoder </a:t>
            </a:r>
            <a:r>
              <a:rPr b="1" lang="zh-CN" sz="1600">
                <a:solidFill>
                  <a:srgbClr val="202124"/>
                </a:solidFill>
                <a:highlight>
                  <a:srgbClr val="F8F9FA"/>
                </a:highlight>
              </a:rPr>
              <a:t>Architecture&gt;</a:t>
            </a:r>
            <a:endParaRPr b="1" sz="1600"/>
          </a:p>
        </p:txBody>
      </p:sp>
      <p:sp>
        <p:nvSpPr>
          <p:cNvPr id="312" name="Google Shape;312;p26"/>
          <p:cNvSpPr/>
          <p:nvPr/>
        </p:nvSpPr>
        <p:spPr>
          <a:xfrm>
            <a:off x="2400775" y="3753800"/>
            <a:ext cx="3016800" cy="4464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lt1"/>
                </a:solidFill>
              </a:rPr>
              <a:t>Context vector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989425" y="6303475"/>
            <a:ext cx="6020100" cy="674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Context vector에는 input sequence의 정보가 응축 (encoding) 되어 있다.</a:t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7705500" y="3982525"/>
            <a:ext cx="4734900" cy="30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backgroundColorModified&quot;:null,&quot;backgroundColor&quot;:&quot;#FFFFFF&quot;,&quot;font&quot;:{&quot;size&quot;:12,&quot;color&quot;:&quot;#000000&quot;,&quot;family&quot;:&quot;Arial&quot;},&quot;aid&quot;:null,&quot;type&quot;:&quot;$$&quot;,&quot;code&quot;:&quot;$$x\\,=\\,\\left(x_{1},\\,...,\\,x_{T_{x}}\\right)$$&quot;,&quot;id&quot;:&quot;2&quot;,&quot;ts&quot;:1627829581958,&quot;cs&quot;:&quot;3lHtLsUbd/csIgPhR9gzFQ==&quot;,&quot;size&quot;:{&quot;width&quot;:145.5,&quot;height&quot;:19.333333333333332}}" id="315" name="Google Shape;3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538" y="4412013"/>
            <a:ext cx="2214100" cy="294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family&quot;:&quot;Arial&quot;,&quot;size&quot;:12},&quot;code&quot;:&quot;$$h_{t}\\,=\\,f\\left(x_{t},\\,h_{t-1}\\right)$$&quot;,&quot;backgroundColor&quot;:&quot;#FFFFFF&quot;,&quot;backgroundColorModified&quot;:null,&quot;aid&quot;:null,&quot;type&quot;:&quot;$$&quot;,&quot;id&quot;:&quot;3&quot;,&quot;ts&quot;:1627829644519,&quot;cs&quot;:&quot;ml5+sHSkpFlNwnY4zpvH5w==&quot;,&quot;size&quot;:{&quot;width&quot;:131.33333333333334,&quot;height&quot;:19.166666666666668}}" id="316" name="Google Shape;3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2538" y="5271237"/>
            <a:ext cx="2016059" cy="29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4&quot;,&quot;font&quot;:{&quot;size&quot;:12,&quot;color&quot;:&quot;#000000&quot;,&quot;family&quot;:&quot;Arial&quot;},&quot;type&quot;:&quot;$$&quot;,&quot;backgroundColorModified&quot;:null,&quot;code&quot;:&quot;$$c\\,=\\,q\\left(\\left\\{h_{1},\\,...,\\,h_{T_{x}}\\right\\}\\right)$$&quot;,&quot;backgroundColor&quot;:&quot;#FFFFFF&quot;,&quot;ts&quot;:1627829701530,&quot;cs&quot;:&quot;a1s+Kbc4dqjzgw8ldTiN0Q==&quot;,&quot;size&quot;:{&quot;width&quot;:170.66666666666666,&quot;height&quot;:19.333333333333332}}" id="317" name="Google Shape;3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2538" y="6130450"/>
            <a:ext cx="2597082" cy="2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6"/>
          <p:cNvSpPr txBox="1"/>
          <p:nvPr/>
        </p:nvSpPr>
        <p:spPr>
          <a:xfrm>
            <a:off x="7832725" y="4335913"/>
            <a:ext cx="153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(1)   </a:t>
            </a:r>
            <a:endParaRPr b="1" sz="1700"/>
          </a:p>
        </p:txBody>
      </p:sp>
      <p:sp>
        <p:nvSpPr>
          <p:cNvPr id="319" name="Google Shape;319;p26"/>
          <p:cNvSpPr txBox="1"/>
          <p:nvPr/>
        </p:nvSpPr>
        <p:spPr>
          <a:xfrm>
            <a:off x="8223275" y="4745363"/>
            <a:ext cx="3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⏩ 각 time step에서 하나의 input data 존재</a:t>
            </a:r>
            <a:endParaRPr/>
          </a:p>
        </p:txBody>
      </p:sp>
      <p:sp>
        <p:nvSpPr>
          <p:cNvPr id="320" name="Google Shape;320;p26"/>
          <p:cNvSpPr txBox="1"/>
          <p:nvPr/>
        </p:nvSpPr>
        <p:spPr>
          <a:xfrm>
            <a:off x="7832725" y="5195138"/>
            <a:ext cx="153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(2)   </a:t>
            </a:r>
            <a:endParaRPr b="1" sz="1700"/>
          </a:p>
        </p:txBody>
      </p:sp>
      <p:sp>
        <p:nvSpPr>
          <p:cNvPr id="321" name="Google Shape;321;p26"/>
          <p:cNvSpPr txBox="1"/>
          <p:nvPr/>
        </p:nvSpPr>
        <p:spPr>
          <a:xfrm>
            <a:off x="8223275" y="5647850"/>
            <a:ext cx="40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⏩ RNN 연산을 통해 h1 ~ ht의 hidden state 출력</a:t>
            </a:r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7832725" y="6054350"/>
            <a:ext cx="153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(3)   </a:t>
            </a:r>
            <a:endParaRPr b="1" sz="1700"/>
          </a:p>
        </p:txBody>
      </p:sp>
      <p:sp>
        <p:nvSpPr>
          <p:cNvPr id="323" name="Google Shape;323;p26"/>
          <p:cNvSpPr txBox="1"/>
          <p:nvPr/>
        </p:nvSpPr>
        <p:spPr>
          <a:xfrm>
            <a:off x="8223275" y="6424638"/>
            <a:ext cx="40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⏩ Encoder는 모든 hidden state의 결과를 하나의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context vector에 압축하여 정보를 저장</a:t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8836050" y="3796700"/>
            <a:ext cx="2653200" cy="446400"/>
          </a:xfrm>
          <a:prstGeom prst="roundRect">
            <a:avLst>
              <a:gd fmla="val 16667" name="adj"/>
            </a:avLst>
          </a:prstGeom>
          <a:solidFill>
            <a:srgbClr val="3153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lt1"/>
                </a:solidFill>
              </a:rPr>
              <a:t>수식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325" name="Google Shape;325;p26"/>
          <p:cNvSpPr/>
          <p:nvPr/>
        </p:nvSpPr>
        <p:spPr>
          <a:xfrm>
            <a:off x="3878375" y="1744950"/>
            <a:ext cx="1156500" cy="115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 txBox="1"/>
          <p:nvPr/>
        </p:nvSpPr>
        <p:spPr>
          <a:xfrm>
            <a:off x="3984875" y="1396325"/>
            <a:ext cx="9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time = t</a:t>
            </a:r>
            <a:endParaRPr b="1"/>
          </a:p>
        </p:txBody>
      </p:sp>
      <p:sp>
        <p:nvSpPr>
          <p:cNvPr id="327" name="Google Shape;327;p26"/>
          <p:cNvSpPr/>
          <p:nvPr/>
        </p:nvSpPr>
        <p:spPr>
          <a:xfrm>
            <a:off x="3517325" y="2054138"/>
            <a:ext cx="577200" cy="32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4297325" y="2487775"/>
            <a:ext cx="318600" cy="52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2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4693650" y="1991600"/>
            <a:ext cx="815400" cy="3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9367225" y="1396325"/>
            <a:ext cx="1668300" cy="143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 txBox="1"/>
          <p:nvPr/>
        </p:nvSpPr>
        <p:spPr>
          <a:xfrm>
            <a:off x="608925" y="260550"/>
            <a:ext cx="473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</a:rPr>
              <a:t>  2. Alignment Model이 필요한 이유</a:t>
            </a:r>
            <a:endParaRPr b="1" sz="2100" cap="none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自定义设计方案">
  <a:themeElements>
    <a:clrScheme name="自定义 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66"/>
      </a:accent1>
      <a:accent2>
        <a:srgbClr val="003366"/>
      </a:accent2>
      <a:accent3>
        <a:srgbClr val="003366"/>
      </a:accent3>
      <a:accent4>
        <a:srgbClr val="003366"/>
      </a:accent4>
      <a:accent5>
        <a:srgbClr val="003366"/>
      </a:accent5>
      <a:accent6>
        <a:srgbClr val="003366"/>
      </a:accent6>
      <a:hlink>
        <a:srgbClr val="003366"/>
      </a:hlink>
      <a:folHlink>
        <a:srgbClr val="00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自定义设计方案">
  <a:themeElements>
    <a:clrScheme name="自定义 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66"/>
      </a:accent1>
      <a:accent2>
        <a:srgbClr val="003366"/>
      </a:accent2>
      <a:accent3>
        <a:srgbClr val="003366"/>
      </a:accent3>
      <a:accent4>
        <a:srgbClr val="003366"/>
      </a:accent4>
      <a:accent5>
        <a:srgbClr val="003366"/>
      </a:accent5>
      <a:accent6>
        <a:srgbClr val="003366"/>
      </a:accent6>
      <a:hlink>
        <a:srgbClr val="003366"/>
      </a:hlink>
      <a:folHlink>
        <a:srgbClr val="00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